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saveSubsetFonts="1" bookmarkIdSeed="6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431" r:id="rId2"/>
    <p:sldId id="432" r:id="rId3"/>
    <p:sldId id="433" r:id="rId4"/>
    <p:sldId id="435" r:id="rId5"/>
    <p:sldId id="436" r:id="rId6"/>
    <p:sldId id="437" r:id="rId7"/>
    <p:sldId id="438" r:id="rId8"/>
    <p:sldId id="439" r:id="rId9"/>
    <p:sldId id="440" r:id="rId10"/>
    <p:sldId id="441" r:id="rId11"/>
    <p:sldId id="442" r:id="rId12"/>
    <p:sldId id="443" r:id="rId13"/>
    <p:sldId id="444" r:id="rId14"/>
    <p:sldId id="445" r:id="rId15"/>
    <p:sldId id="446" r:id="rId16"/>
    <p:sldId id="447" r:id="rId17"/>
    <p:sldId id="430" r:id="rId18"/>
    <p:sldId id="404" r:id="rId19"/>
    <p:sldId id="396" r:id="rId20"/>
    <p:sldId id="359" r:id="rId21"/>
    <p:sldId id="364" r:id="rId22"/>
    <p:sldId id="393" r:id="rId23"/>
    <p:sldId id="365" r:id="rId24"/>
    <p:sldId id="375" r:id="rId25"/>
    <p:sldId id="376" r:id="rId26"/>
    <p:sldId id="382" r:id="rId27"/>
    <p:sldId id="405" r:id="rId28"/>
    <p:sldId id="406" r:id="rId29"/>
    <p:sldId id="407" r:id="rId30"/>
    <p:sldId id="408" r:id="rId31"/>
    <p:sldId id="409" r:id="rId32"/>
    <p:sldId id="410" r:id="rId33"/>
    <p:sldId id="411" r:id="rId34"/>
    <p:sldId id="412" r:id="rId35"/>
    <p:sldId id="413" r:id="rId36"/>
    <p:sldId id="418" r:id="rId37"/>
    <p:sldId id="360" r:id="rId38"/>
    <p:sldId id="368" r:id="rId39"/>
    <p:sldId id="369" r:id="rId40"/>
    <p:sldId id="371" r:id="rId41"/>
    <p:sldId id="386" r:id="rId42"/>
    <p:sldId id="419" r:id="rId43"/>
    <p:sldId id="414" r:id="rId44"/>
    <p:sldId id="361" r:id="rId45"/>
    <p:sldId id="428" r:id="rId46"/>
    <p:sldId id="380" r:id="rId47"/>
    <p:sldId id="392" r:id="rId48"/>
    <p:sldId id="395" r:id="rId49"/>
    <p:sldId id="394" r:id="rId50"/>
    <p:sldId id="387" r:id="rId51"/>
    <p:sldId id="388" r:id="rId52"/>
    <p:sldId id="420" r:id="rId53"/>
    <p:sldId id="415" r:id="rId54"/>
    <p:sldId id="362" r:id="rId55"/>
    <p:sldId id="372" r:id="rId56"/>
    <p:sldId id="401" r:id="rId57"/>
    <p:sldId id="417" r:id="rId58"/>
    <p:sldId id="416" r:id="rId59"/>
    <p:sldId id="403" r:id="rId60"/>
    <p:sldId id="389" r:id="rId61"/>
    <p:sldId id="390" r:id="rId62"/>
    <p:sldId id="391" r:id="rId63"/>
    <p:sldId id="421" r:id="rId64"/>
    <p:sldId id="422" r:id="rId65"/>
    <p:sldId id="423" r:id="rId66"/>
    <p:sldId id="424" r:id="rId67"/>
    <p:sldId id="426" r:id="rId68"/>
    <p:sldId id="315" r:id="rId69"/>
  </p:sldIdLst>
  <p:sldSz cx="9144000" cy="6858000" type="screen4x3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99"/>
    <a:srgbClr val="FF0000"/>
    <a:srgbClr val="FFCC00"/>
    <a:srgbClr val="6666FF"/>
    <a:srgbClr val="190F6C"/>
    <a:srgbClr val="B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23" autoAdjust="0"/>
    <p:restoredTop sz="94646" autoAdjust="0"/>
  </p:normalViewPr>
  <p:slideViewPr>
    <p:cSldViewPr>
      <p:cViewPr varScale="1">
        <p:scale>
          <a:sx n="70" d="100"/>
          <a:sy n="70" d="100"/>
        </p:scale>
        <p:origin x="15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2" y="-90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0CCEE6-9596-47D3-8FE1-AE2E71AB6C8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42F6277-57A8-4091-A7C3-6D8F1C6A6C8E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2003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48264D74-91F8-45A4-A30E-35560F670280}" type="parTrans" cxnId="{05EC4D0A-71D1-4EE2-ACC4-76944293543C}">
      <dgm:prSet/>
      <dgm:spPr/>
      <dgm:t>
        <a:bodyPr/>
        <a:lstStyle/>
        <a:p>
          <a:endParaRPr lang="zh-CN" altLang="en-US"/>
        </a:p>
      </dgm:t>
    </dgm:pt>
    <dgm:pt modelId="{D4DC986F-8538-4A3B-A4C5-E3A4B61F78EE}" type="sibTrans" cxnId="{05EC4D0A-71D1-4EE2-ACC4-76944293543C}">
      <dgm:prSet/>
      <dgm:spPr/>
      <dgm:t>
        <a:bodyPr/>
        <a:lstStyle/>
        <a:p>
          <a:endParaRPr lang="zh-CN" altLang="en-US"/>
        </a:p>
      </dgm:t>
    </dgm:pt>
    <dgm:pt modelId="{2E4FE5F9-5F80-4EB4-8625-8FCF6FB9C3F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smtClean="0"/>
            <a:t>A</a:t>
          </a:r>
          <a:r>
            <a:rPr lang="zh-CN" altLang="en-US" smtClean="0"/>
            <a:t>：电压控制</a:t>
          </a:r>
          <a:r>
            <a:rPr lang="en-US" altLang="en-US" smtClean="0"/>
            <a:t>LC</a:t>
          </a:r>
          <a:r>
            <a:rPr lang="zh-CN" altLang="en-US" smtClean="0"/>
            <a:t>振荡器</a:t>
          </a:r>
          <a:endParaRPr lang="zh-CN" altLang="en-US" dirty="0"/>
        </a:p>
      </dgm:t>
    </dgm:pt>
    <dgm:pt modelId="{8FBB1378-082C-40AB-8578-79F1EA7BD43A}" type="parTrans" cxnId="{30957973-E14C-4814-B443-26C02669842A}">
      <dgm:prSet/>
      <dgm:spPr/>
      <dgm:t>
        <a:bodyPr/>
        <a:lstStyle/>
        <a:p>
          <a:endParaRPr lang="zh-CN" altLang="en-US"/>
        </a:p>
      </dgm:t>
    </dgm:pt>
    <dgm:pt modelId="{31E5F1C1-21B6-461E-8733-26776C24326E}" type="sibTrans" cxnId="{30957973-E14C-4814-B443-26C02669842A}">
      <dgm:prSet/>
      <dgm:spPr/>
      <dgm:t>
        <a:bodyPr/>
        <a:lstStyle/>
        <a:p>
          <a:endParaRPr lang="zh-CN" altLang="en-US"/>
        </a:p>
      </dgm:t>
    </dgm:pt>
    <dgm:pt modelId="{09253C6A-5A7D-4B8C-8283-8336FD86DA7A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2005</a:t>
          </a:r>
        </a:p>
      </dgm:t>
    </dgm:pt>
    <dgm:pt modelId="{D949E8F4-3B6F-45A2-8412-94B06283C8CA}" type="parTrans" cxnId="{E1425A8E-F54D-43CF-B9C3-CAA0FDC180F1}">
      <dgm:prSet/>
      <dgm:spPr/>
      <dgm:t>
        <a:bodyPr/>
        <a:lstStyle/>
        <a:p>
          <a:endParaRPr lang="zh-CN" altLang="en-US"/>
        </a:p>
      </dgm:t>
    </dgm:pt>
    <dgm:pt modelId="{95E42FCD-2B07-417A-A9C8-740FA3EED7BC}" type="sibTrans" cxnId="{E1425A8E-F54D-43CF-B9C3-CAA0FDC180F1}">
      <dgm:prSet/>
      <dgm:spPr/>
      <dgm:t>
        <a:bodyPr/>
        <a:lstStyle/>
        <a:p>
          <a:endParaRPr lang="zh-CN" altLang="en-US"/>
        </a:p>
      </dgm:t>
    </dgm:pt>
    <dgm:pt modelId="{4FF7164A-5A09-4A82-8DAD-85200F6102D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2007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6611A91B-5E36-4246-8FAF-7ECC1A6E8338}" type="parTrans" cxnId="{545999DD-4AE3-4F07-830C-F71E033AE4B1}">
      <dgm:prSet/>
      <dgm:spPr/>
      <dgm:t>
        <a:bodyPr/>
        <a:lstStyle/>
        <a:p>
          <a:endParaRPr lang="zh-CN" altLang="en-US"/>
        </a:p>
      </dgm:t>
    </dgm:pt>
    <dgm:pt modelId="{7A75CE4B-5513-47DF-92F4-F28075A02DB3}" type="sibTrans" cxnId="{545999DD-4AE3-4F07-830C-F71E033AE4B1}">
      <dgm:prSet/>
      <dgm:spPr/>
      <dgm:t>
        <a:bodyPr/>
        <a:lstStyle/>
        <a:p>
          <a:endParaRPr lang="zh-CN" altLang="en-US"/>
        </a:p>
      </dgm:t>
    </dgm:pt>
    <dgm:pt modelId="{A06A2348-0ECD-4573-BF8C-31D5588DC495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2009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AB43D52D-E003-40A1-8A39-DDFED3CCB863}" type="parTrans" cxnId="{8E10CF89-B525-4A54-9AC4-28B00A281343}">
      <dgm:prSet/>
      <dgm:spPr/>
      <dgm:t>
        <a:bodyPr/>
        <a:lstStyle/>
        <a:p>
          <a:endParaRPr lang="zh-CN" altLang="en-US"/>
        </a:p>
      </dgm:t>
    </dgm:pt>
    <dgm:pt modelId="{29539511-542C-4EF2-9118-2FED678604B6}" type="sibTrans" cxnId="{8E10CF89-B525-4A54-9AC4-28B00A281343}">
      <dgm:prSet/>
      <dgm:spPr/>
      <dgm:t>
        <a:bodyPr/>
        <a:lstStyle/>
        <a:p>
          <a:endParaRPr lang="zh-CN" altLang="en-US"/>
        </a:p>
      </dgm:t>
    </dgm:pt>
    <dgm:pt modelId="{9953575B-CDF1-4F6D-A547-50C54E355A2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2011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40791406-95BA-42AD-A4B4-3C2761DB01D0}" type="parTrans" cxnId="{A4422234-9C4A-4A11-8183-A7E5BD288ADD}">
      <dgm:prSet/>
      <dgm:spPr/>
      <dgm:t>
        <a:bodyPr/>
        <a:lstStyle/>
        <a:p>
          <a:endParaRPr lang="zh-CN" altLang="en-US"/>
        </a:p>
      </dgm:t>
    </dgm:pt>
    <dgm:pt modelId="{BE1F3079-85C6-464E-A08C-DC40EF500D8C}" type="sibTrans" cxnId="{A4422234-9C4A-4A11-8183-A7E5BD288ADD}">
      <dgm:prSet/>
      <dgm:spPr/>
      <dgm:t>
        <a:bodyPr/>
        <a:lstStyle/>
        <a:p>
          <a:endParaRPr lang="zh-CN" altLang="en-US"/>
        </a:p>
      </dgm:t>
    </dgm:pt>
    <dgm:pt modelId="{BC575CC4-3A3D-45E9-B543-25E3A8EBCFC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2013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0E931F11-92F3-470A-AEA5-2FF256AD20F3}" type="parTrans" cxnId="{01346B83-96FB-40E0-8100-C7A6C6D0C720}">
      <dgm:prSet/>
      <dgm:spPr/>
      <dgm:t>
        <a:bodyPr/>
        <a:lstStyle/>
        <a:p>
          <a:endParaRPr lang="zh-CN" altLang="en-US"/>
        </a:p>
      </dgm:t>
    </dgm:pt>
    <dgm:pt modelId="{173C0D36-DC0B-4C33-B598-3481AF5758F5}" type="sibTrans" cxnId="{01346B83-96FB-40E0-8100-C7A6C6D0C720}">
      <dgm:prSet/>
      <dgm:spPr/>
      <dgm:t>
        <a:bodyPr/>
        <a:lstStyle/>
        <a:p>
          <a:endParaRPr lang="zh-CN" altLang="en-US"/>
        </a:p>
      </dgm:t>
    </dgm:pt>
    <dgm:pt modelId="{F7C7EA5A-1353-4094-9F34-D2A7E59A38B2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：宽带放大器</a:t>
          </a:r>
          <a:endParaRPr lang="zh-CN" altLang="en-US" dirty="0"/>
        </a:p>
      </dgm:t>
    </dgm:pt>
    <dgm:pt modelId="{813D47AD-59D4-460C-AF92-C035D4818513}" type="parTrans" cxnId="{F698FF41-63AB-4F04-896B-9C309C57A2B5}">
      <dgm:prSet/>
      <dgm:spPr/>
      <dgm:t>
        <a:bodyPr/>
        <a:lstStyle/>
        <a:p>
          <a:endParaRPr lang="zh-CN" altLang="en-US"/>
        </a:p>
      </dgm:t>
    </dgm:pt>
    <dgm:pt modelId="{93FBF361-1529-444A-89A7-EF6F16232D8D}" type="sibTrans" cxnId="{F698FF41-63AB-4F04-896B-9C309C57A2B5}">
      <dgm:prSet/>
      <dgm:spPr/>
      <dgm:t>
        <a:bodyPr/>
        <a:lstStyle/>
        <a:p>
          <a:endParaRPr lang="zh-CN" altLang="en-US"/>
        </a:p>
      </dgm:t>
    </dgm:pt>
    <dgm:pt modelId="{4CA7A911-EA88-4C08-ABB6-876FC404C3FA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：低频数字式相位测量仪</a:t>
          </a:r>
          <a:endParaRPr lang="zh-CN" altLang="en-US" dirty="0"/>
        </a:p>
      </dgm:t>
    </dgm:pt>
    <dgm:pt modelId="{BAE64F50-8FD6-4CA8-B5AF-BA814B3E9792}" type="parTrans" cxnId="{0EB6FF05-26C2-4205-83DF-2DEC67EA0278}">
      <dgm:prSet/>
      <dgm:spPr/>
      <dgm:t>
        <a:bodyPr/>
        <a:lstStyle/>
        <a:p>
          <a:endParaRPr lang="zh-CN" altLang="en-US"/>
        </a:p>
      </dgm:t>
    </dgm:pt>
    <dgm:pt modelId="{4A6B8C78-DAE3-4213-8571-4CB1D737BB66}" type="sibTrans" cxnId="{0EB6FF05-26C2-4205-83DF-2DEC67EA0278}">
      <dgm:prSet/>
      <dgm:spPr/>
      <dgm:t>
        <a:bodyPr/>
        <a:lstStyle/>
        <a:p>
          <a:endParaRPr lang="zh-CN" altLang="en-US"/>
        </a:p>
      </dgm:t>
    </dgm:pt>
    <dgm:pt modelId="{1203B039-5E06-4144-8D86-82BF28952C3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：简易逻辑分析仪</a:t>
          </a:r>
          <a:endParaRPr lang="zh-CN" altLang="en-US" dirty="0"/>
        </a:p>
      </dgm:t>
    </dgm:pt>
    <dgm:pt modelId="{548B38F6-1936-466E-B4F0-24466BF78073}" type="parTrans" cxnId="{FF5AC0B8-E652-4E60-9049-BA64F58BC6F6}">
      <dgm:prSet/>
      <dgm:spPr/>
      <dgm:t>
        <a:bodyPr/>
        <a:lstStyle/>
        <a:p>
          <a:endParaRPr lang="zh-CN" altLang="en-US"/>
        </a:p>
      </dgm:t>
    </dgm:pt>
    <dgm:pt modelId="{DF32B381-92E8-4E2E-B307-7551C5D64B51}" type="sibTrans" cxnId="{FF5AC0B8-E652-4E60-9049-BA64F58BC6F6}">
      <dgm:prSet/>
      <dgm:spPr/>
      <dgm:t>
        <a:bodyPr/>
        <a:lstStyle/>
        <a:p>
          <a:endParaRPr lang="zh-CN" altLang="en-US"/>
        </a:p>
      </dgm:t>
    </dgm:pt>
    <dgm:pt modelId="{9DAF5B5A-8F51-4283-A1D1-9EAD66D1867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：简易智能电动车</a:t>
          </a:r>
          <a:endParaRPr lang="zh-CN" altLang="en-US" dirty="0"/>
        </a:p>
      </dgm:t>
    </dgm:pt>
    <dgm:pt modelId="{B16BEDE4-5DE0-442D-A44B-51857EFF729C}" type="parTrans" cxnId="{5A3A6292-68F2-4E21-8949-02CCB882046D}">
      <dgm:prSet/>
      <dgm:spPr/>
      <dgm:t>
        <a:bodyPr/>
        <a:lstStyle/>
        <a:p>
          <a:endParaRPr lang="zh-CN" altLang="en-US"/>
        </a:p>
      </dgm:t>
    </dgm:pt>
    <dgm:pt modelId="{2972E1FB-4104-4E43-8516-5B491990C4B1}" type="sibTrans" cxnId="{5A3A6292-68F2-4E21-8949-02CCB882046D}">
      <dgm:prSet/>
      <dgm:spPr/>
      <dgm:t>
        <a:bodyPr/>
        <a:lstStyle/>
        <a:p>
          <a:endParaRPr lang="zh-CN" altLang="en-US"/>
        </a:p>
      </dgm:t>
    </dgm:pt>
    <dgm:pt modelId="{1372682C-3480-4723-9F93-D5E3FEDFD48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：液体点滴速度监控装置</a:t>
          </a:r>
          <a:endParaRPr lang="zh-CN" altLang="en-US" dirty="0"/>
        </a:p>
      </dgm:t>
    </dgm:pt>
    <dgm:pt modelId="{39633C58-33A3-4E0E-977A-E57A01E32552}" type="parTrans" cxnId="{0CB88120-7ED5-41CA-ABED-6C1CA3E41B7A}">
      <dgm:prSet/>
      <dgm:spPr/>
      <dgm:t>
        <a:bodyPr/>
        <a:lstStyle/>
        <a:p>
          <a:endParaRPr lang="zh-CN" altLang="en-US"/>
        </a:p>
      </dgm:t>
    </dgm:pt>
    <dgm:pt modelId="{DE4F9B5E-020C-46EC-94CA-B48EB53C9667}" type="sibTrans" cxnId="{0CB88120-7ED5-41CA-ABED-6C1CA3E41B7A}">
      <dgm:prSet/>
      <dgm:spPr/>
      <dgm:t>
        <a:bodyPr/>
        <a:lstStyle/>
        <a:p>
          <a:endParaRPr lang="zh-CN" altLang="en-US"/>
        </a:p>
      </dgm:t>
    </dgm:pt>
    <dgm:pt modelId="{C6E4E119-4690-4D7E-BA48-B5CF3EBAC45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</a:t>
          </a:r>
          <a:r>
            <a:rPr lang="zh-CN" altLang="zh-CN" dirty="0" smtClean="0"/>
            <a:t>正弦信号发生器</a:t>
          </a:r>
          <a:endParaRPr lang="en-US" altLang="zh-CN" dirty="0" smtClean="0"/>
        </a:p>
      </dgm:t>
    </dgm:pt>
    <dgm:pt modelId="{5232AE2A-210B-4930-A015-EB74DCF2A8CB}" type="parTrans" cxnId="{35BF421D-9C64-49DC-987B-5641270B4938}">
      <dgm:prSet/>
      <dgm:spPr/>
      <dgm:t>
        <a:bodyPr/>
        <a:lstStyle/>
        <a:p>
          <a:endParaRPr lang="zh-CN" altLang="en-US"/>
        </a:p>
      </dgm:t>
    </dgm:pt>
    <dgm:pt modelId="{16ACB4C7-6227-4908-BAD5-0539FECD69B6}" type="sibTrans" cxnId="{35BF421D-9C64-49DC-987B-5641270B4938}">
      <dgm:prSet/>
      <dgm:spPr/>
      <dgm:t>
        <a:bodyPr/>
        <a:lstStyle/>
        <a:p>
          <a:endParaRPr lang="zh-CN" altLang="en-US"/>
        </a:p>
      </dgm:t>
    </dgm:pt>
    <dgm:pt modelId="{FD402554-D517-4746-9DFD-09832266A13B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：集成运放参数测试仪</a:t>
          </a:r>
          <a:endParaRPr lang="en-US" altLang="zh-CN" dirty="0" smtClean="0"/>
        </a:p>
      </dgm:t>
    </dgm:pt>
    <dgm:pt modelId="{851511F5-4CD5-43CA-9D64-2FC880D8C184}" type="parTrans" cxnId="{CC16DD39-B092-46AF-9B49-16895FF0715E}">
      <dgm:prSet/>
      <dgm:spPr/>
      <dgm:t>
        <a:bodyPr/>
        <a:lstStyle/>
        <a:p>
          <a:endParaRPr lang="zh-CN" altLang="en-US"/>
        </a:p>
      </dgm:t>
    </dgm:pt>
    <dgm:pt modelId="{B191CD1F-4577-4A38-8E59-3665070DC2AF}" type="sibTrans" cxnId="{CC16DD39-B092-46AF-9B49-16895FF0715E}">
      <dgm:prSet/>
      <dgm:spPr/>
      <dgm:t>
        <a:bodyPr/>
        <a:lstStyle/>
        <a:p>
          <a:endParaRPr lang="zh-CN" altLang="en-US"/>
        </a:p>
      </dgm:t>
    </dgm:pt>
    <dgm:pt modelId="{72EB82EA-8F9F-41AF-8D1B-B59AD3C13FC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：简易频谱分析仪</a:t>
          </a:r>
          <a:endParaRPr lang="en-US" altLang="zh-CN" dirty="0" smtClean="0"/>
        </a:p>
      </dgm:t>
    </dgm:pt>
    <dgm:pt modelId="{273F01DE-B67F-4BB3-B45D-E4F59F4D9299}" type="parTrans" cxnId="{53A44D60-8563-40E3-8D2C-C86C8EA4F54A}">
      <dgm:prSet/>
      <dgm:spPr/>
      <dgm:t>
        <a:bodyPr/>
        <a:lstStyle/>
        <a:p>
          <a:endParaRPr lang="zh-CN" altLang="en-US"/>
        </a:p>
      </dgm:t>
    </dgm:pt>
    <dgm:pt modelId="{024EFE00-90C0-4CFA-A3F6-227A5B6DEF3F}" type="sibTrans" cxnId="{53A44D60-8563-40E3-8D2C-C86C8EA4F54A}">
      <dgm:prSet/>
      <dgm:spPr/>
      <dgm:t>
        <a:bodyPr/>
        <a:lstStyle/>
        <a:p>
          <a:endParaRPr lang="zh-CN" altLang="en-US"/>
        </a:p>
      </dgm:t>
    </dgm:pt>
    <dgm:pt modelId="{47116BAF-62E4-4746-9EF7-338BBE70F3E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：单工无线呼叫系统</a:t>
          </a:r>
          <a:endParaRPr lang="en-US" altLang="zh-CN" dirty="0" smtClean="0"/>
        </a:p>
      </dgm:t>
    </dgm:pt>
    <dgm:pt modelId="{D0C2CB13-B140-46C2-B6A1-6D9B43F32E56}" type="parTrans" cxnId="{431D8E51-775F-4B99-9700-EDFC1B9E46C8}">
      <dgm:prSet/>
      <dgm:spPr/>
      <dgm:t>
        <a:bodyPr/>
        <a:lstStyle/>
        <a:p>
          <a:endParaRPr lang="zh-CN" altLang="en-US"/>
        </a:p>
      </dgm:t>
    </dgm:pt>
    <dgm:pt modelId="{BC05045A-F7DF-4777-91E3-5E148590DD57}" type="sibTrans" cxnId="{431D8E51-775F-4B99-9700-EDFC1B9E46C8}">
      <dgm:prSet/>
      <dgm:spPr/>
      <dgm:t>
        <a:bodyPr/>
        <a:lstStyle/>
        <a:p>
          <a:endParaRPr lang="zh-CN" altLang="en-US"/>
        </a:p>
      </dgm:t>
    </dgm:pt>
    <dgm:pt modelId="{79E3AE54-290A-4151-BE9D-B916F3D9F08D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：悬挂运动控制系统</a:t>
          </a:r>
          <a:endParaRPr lang="en-US" altLang="zh-CN" dirty="0" smtClean="0"/>
        </a:p>
      </dgm:t>
    </dgm:pt>
    <dgm:pt modelId="{969A2984-03F0-4D16-828C-C2660AF8C580}" type="parTrans" cxnId="{F69CC220-9BC0-4883-923F-938E4E52501C}">
      <dgm:prSet/>
      <dgm:spPr/>
      <dgm:t>
        <a:bodyPr/>
        <a:lstStyle/>
        <a:p>
          <a:endParaRPr lang="zh-CN" altLang="en-US"/>
        </a:p>
      </dgm:t>
    </dgm:pt>
    <dgm:pt modelId="{F646A63B-8749-4B87-A3B5-506B57493A09}" type="sibTrans" cxnId="{F69CC220-9BC0-4883-923F-938E4E52501C}">
      <dgm:prSet/>
      <dgm:spPr/>
      <dgm:t>
        <a:bodyPr/>
        <a:lstStyle/>
        <a:p>
          <a:endParaRPr lang="zh-CN" altLang="en-US"/>
        </a:p>
      </dgm:t>
    </dgm:pt>
    <dgm:pt modelId="{F28FF208-57FC-43BE-B0FC-319BDD16DC0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：数控直流电流源</a:t>
          </a:r>
          <a:endParaRPr lang="en-US" altLang="zh-CN" dirty="0" smtClean="0"/>
        </a:p>
      </dgm:t>
    </dgm:pt>
    <dgm:pt modelId="{4A2F4F70-2B41-4284-8D57-5E922BE0DD80}" type="parTrans" cxnId="{E1CBD859-CB09-4532-8DC3-876168C22FF2}">
      <dgm:prSet/>
      <dgm:spPr/>
      <dgm:t>
        <a:bodyPr/>
        <a:lstStyle/>
        <a:p>
          <a:endParaRPr lang="zh-CN" altLang="en-US"/>
        </a:p>
      </dgm:t>
    </dgm:pt>
    <dgm:pt modelId="{FCC2DAA4-50E4-4ADF-B28A-9BB494D05E30}" type="sibTrans" cxnId="{E1CBD859-CB09-4532-8DC3-876168C22FF2}">
      <dgm:prSet/>
      <dgm:spPr/>
      <dgm:t>
        <a:bodyPr/>
        <a:lstStyle/>
        <a:p>
          <a:endParaRPr lang="zh-CN" altLang="en-US"/>
        </a:p>
      </dgm:t>
    </dgm:pt>
    <dgm:pt modelId="{B9C522C6-E903-4E1E-846D-6042EC54460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G</a:t>
          </a:r>
          <a:r>
            <a:rPr lang="zh-CN" altLang="en-US" dirty="0" smtClean="0"/>
            <a:t>：三相正弦波变频电源</a:t>
          </a:r>
          <a:endParaRPr lang="en-US" altLang="zh-CN" dirty="0" smtClean="0"/>
        </a:p>
      </dgm:t>
    </dgm:pt>
    <dgm:pt modelId="{B5606D99-8201-4A83-92EE-6FFCA9C139B9}" type="parTrans" cxnId="{4F59A63C-17CA-43B9-A0F7-ABA90FD0B922}">
      <dgm:prSet/>
      <dgm:spPr/>
      <dgm:t>
        <a:bodyPr/>
        <a:lstStyle/>
        <a:p>
          <a:endParaRPr lang="zh-CN" altLang="en-US"/>
        </a:p>
      </dgm:t>
    </dgm:pt>
    <dgm:pt modelId="{F8851F19-F2B5-462C-89BE-53C58CDB8E83}" type="sibTrans" cxnId="{4F59A63C-17CA-43B9-A0F7-ABA90FD0B922}">
      <dgm:prSet/>
      <dgm:spPr/>
      <dgm:t>
        <a:bodyPr/>
        <a:lstStyle/>
        <a:p>
          <a:endParaRPr lang="zh-CN" altLang="en-US"/>
        </a:p>
      </dgm:t>
    </dgm:pt>
    <dgm:pt modelId="{A405E945-FA36-43B0-9E22-C5851921360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A</a:t>
          </a:r>
          <a:r>
            <a:rPr lang="zh-CN" altLang="en-US" dirty="0" smtClean="0"/>
            <a:t>：</a:t>
          </a:r>
          <a:r>
            <a:rPr lang="zh-CN" b="0" dirty="0" smtClean="0"/>
            <a:t>音频信号分析仪</a:t>
          </a:r>
          <a:endParaRPr lang="zh-CN" altLang="en-US" b="0" dirty="0"/>
        </a:p>
      </dgm:t>
    </dgm:pt>
    <dgm:pt modelId="{35EBA47C-54E0-4B58-9142-FE77463F6664}" type="parTrans" cxnId="{3ED63AFD-E82A-4B37-A692-0BB1FF2C0F66}">
      <dgm:prSet/>
      <dgm:spPr/>
      <dgm:t>
        <a:bodyPr/>
        <a:lstStyle/>
        <a:p>
          <a:endParaRPr lang="zh-CN" altLang="en-US"/>
        </a:p>
      </dgm:t>
    </dgm:pt>
    <dgm:pt modelId="{09E35595-4C6B-4152-9C17-D63AFFFD4A56}" type="sibTrans" cxnId="{3ED63AFD-E82A-4B37-A692-0BB1FF2C0F66}">
      <dgm:prSet/>
      <dgm:spPr/>
      <dgm:t>
        <a:bodyPr/>
        <a:lstStyle/>
        <a:p>
          <a:endParaRPr lang="zh-CN" altLang="en-US"/>
        </a:p>
      </dgm:t>
    </dgm:pt>
    <dgm:pt modelId="{DD076A36-4A7A-4FB2-A675-F1F366BAB0F2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B</a:t>
          </a:r>
          <a:r>
            <a:rPr lang="zh-CN" altLang="en-US" b="0" dirty="0" smtClean="0"/>
            <a:t>：</a:t>
          </a:r>
          <a:r>
            <a:rPr lang="zh-CN" b="0" dirty="0" smtClean="0"/>
            <a:t>无线识别装置</a:t>
          </a:r>
          <a:endParaRPr lang="en-US" altLang="zh-CN" b="0" dirty="0" smtClean="0"/>
        </a:p>
      </dgm:t>
    </dgm:pt>
    <dgm:pt modelId="{8DAEF6E9-D00C-45ED-A242-BEEBE947E80E}" type="parTrans" cxnId="{D7D625A7-487A-4C0B-ADBF-52F92299FFE6}">
      <dgm:prSet/>
      <dgm:spPr/>
      <dgm:t>
        <a:bodyPr/>
        <a:lstStyle/>
        <a:p>
          <a:endParaRPr lang="zh-CN" altLang="en-US"/>
        </a:p>
      </dgm:t>
    </dgm:pt>
    <dgm:pt modelId="{5219F83C-5255-4C37-9EB5-63BBEA51DC31}" type="sibTrans" cxnId="{D7D625A7-487A-4C0B-ADBF-52F92299FFE6}">
      <dgm:prSet/>
      <dgm:spPr/>
      <dgm:t>
        <a:bodyPr/>
        <a:lstStyle/>
        <a:p>
          <a:endParaRPr lang="zh-CN" altLang="en-US"/>
        </a:p>
      </dgm:t>
    </dgm:pt>
    <dgm:pt modelId="{0F9A72EF-1129-429C-A2C7-44EF73F4F346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C</a:t>
          </a:r>
          <a:r>
            <a:rPr lang="zh-CN" altLang="en-US" b="0" dirty="0" smtClean="0"/>
            <a:t>：</a:t>
          </a:r>
          <a:r>
            <a:rPr lang="zh-CN" b="0" dirty="0" smtClean="0"/>
            <a:t>数字示波器</a:t>
          </a:r>
          <a:endParaRPr lang="en-US" altLang="zh-CN" b="0" dirty="0" smtClean="0"/>
        </a:p>
      </dgm:t>
    </dgm:pt>
    <dgm:pt modelId="{C1B90FDE-B69E-4269-811B-E2414394B767}" type="parTrans" cxnId="{728A9F68-7D87-4ECA-8800-F00218522EB7}">
      <dgm:prSet/>
      <dgm:spPr/>
      <dgm:t>
        <a:bodyPr/>
        <a:lstStyle/>
        <a:p>
          <a:endParaRPr lang="zh-CN" altLang="en-US"/>
        </a:p>
      </dgm:t>
    </dgm:pt>
    <dgm:pt modelId="{6C2B88B9-996A-41B8-B47D-9A0C0B8447A0}" type="sibTrans" cxnId="{728A9F68-7D87-4ECA-8800-F00218522EB7}">
      <dgm:prSet/>
      <dgm:spPr/>
      <dgm:t>
        <a:bodyPr/>
        <a:lstStyle/>
        <a:p>
          <a:endParaRPr lang="zh-CN" altLang="en-US"/>
        </a:p>
      </dgm:t>
    </dgm:pt>
    <dgm:pt modelId="{577936A1-FB24-4146-9E9B-EA97C0A71B40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D</a:t>
          </a:r>
          <a:r>
            <a:rPr lang="zh-CN" altLang="en-US" b="0" dirty="0" smtClean="0"/>
            <a:t>：</a:t>
          </a:r>
          <a:r>
            <a:rPr lang="zh-CN" b="0" dirty="0" smtClean="0"/>
            <a:t>程控滤波器</a:t>
          </a:r>
          <a:endParaRPr lang="en-US" altLang="zh-CN" b="0" dirty="0" smtClean="0"/>
        </a:p>
      </dgm:t>
    </dgm:pt>
    <dgm:pt modelId="{2CB1ECA3-FC5C-4730-AEB7-133066879E95}" type="parTrans" cxnId="{00A07C3A-FABC-4D91-A8D4-5266C2B96A64}">
      <dgm:prSet/>
      <dgm:spPr/>
      <dgm:t>
        <a:bodyPr/>
        <a:lstStyle/>
        <a:p>
          <a:endParaRPr lang="zh-CN" altLang="en-US"/>
        </a:p>
      </dgm:t>
    </dgm:pt>
    <dgm:pt modelId="{FEFC7D9F-D2F3-4DA9-AEBC-AE029E87E5A9}" type="sibTrans" cxnId="{00A07C3A-FABC-4D91-A8D4-5266C2B96A64}">
      <dgm:prSet/>
      <dgm:spPr/>
      <dgm:t>
        <a:bodyPr/>
        <a:lstStyle/>
        <a:p>
          <a:endParaRPr lang="zh-CN" altLang="en-US"/>
        </a:p>
      </dgm:t>
    </dgm:pt>
    <dgm:pt modelId="{A3463AD7-440D-4C75-AAAF-5C10B4346EB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E</a:t>
          </a:r>
          <a:r>
            <a:rPr lang="zh-CN" altLang="en-US" b="0" dirty="0" smtClean="0"/>
            <a:t>：</a:t>
          </a:r>
          <a:r>
            <a:rPr lang="zh-CN" b="0" dirty="0" smtClean="0"/>
            <a:t>开关稳压电源</a:t>
          </a:r>
          <a:endParaRPr lang="en-US" altLang="zh-CN" b="0" dirty="0" smtClean="0"/>
        </a:p>
      </dgm:t>
    </dgm:pt>
    <dgm:pt modelId="{1FB62D0B-6A9E-4858-9955-C82E67E1026E}" type="parTrans" cxnId="{5F35C05F-81D6-4C01-A619-32BAEEE44E4F}">
      <dgm:prSet/>
      <dgm:spPr/>
      <dgm:t>
        <a:bodyPr/>
        <a:lstStyle/>
        <a:p>
          <a:endParaRPr lang="zh-CN" altLang="en-US"/>
        </a:p>
      </dgm:t>
    </dgm:pt>
    <dgm:pt modelId="{41A60DE8-18A4-49FB-81E0-315F7939BE25}" type="sibTrans" cxnId="{5F35C05F-81D6-4C01-A619-32BAEEE44E4F}">
      <dgm:prSet/>
      <dgm:spPr/>
      <dgm:t>
        <a:bodyPr/>
        <a:lstStyle/>
        <a:p>
          <a:endParaRPr lang="zh-CN" altLang="en-US"/>
        </a:p>
      </dgm:t>
    </dgm:pt>
    <dgm:pt modelId="{1C72B25B-8B08-430D-9EDB-12F2A4DDD9C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F</a:t>
          </a:r>
          <a:r>
            <a:rPr lang="zh-CN" altLang="en-US" b="0" dirty="0" smtClean="0"/>
            <a:t>：</a:t>
          </a:r>
          <a:r>
            <a:rPr lang="zh-CN" b="0" dirty="0" smtClean="0"/>
            <a:t>电动车跷跷板</a:t>
          </a:r>
          <a:endParaRPr lang="en-US" altLang="zh-CN" b="0" dirty="0" smtClean="0"/>
        </a:p>
      </dgm:t>
    </dgm:pt>
    <dgm:pt modelId="{06EFBC0E-566F-4B7D-9021-0C5A7D7A696B}" type="parTrans" cxnId="{37251289-390C-434E-A8E7-C51B0B5B5403}">
      <dgm:prSet/>
      <dgm:spPr/>
      <dgm:t>
        <a:bodyPr/>
        <a:lstStyle/>
        <a:p>
          <a:endParaRPr lang="zh-CN" altLang="en-US"/>
        </a:p>
      </dgm:t>
    </dgm:pt>
    <dgm:pt modelId="{A5210C41-8C77-430F-8F2B-05769EA90D02}" type="sibTrans" cxnId="{37251289-390C-434E-A8E7-C51B0B5B5403}">
      <dgm:prSet/>
      <dgm:spPr/>
      <dgm:t>
        <a:bodyPr/>
        <a:lstStyle/>
        <a:p>
          <a:endParaRPr lang="zh-CN" altLang="en-US"/>
        </a:p>
      </dgm:t>
    </dgm:pt>
    <dgm:pt modelId="{B6004DEC-6419-4886-870B-0BC55F4BFA8D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：光伏并网发电模拟装置</a:t>
          </a:r>
          <a:endParaRPr lang="zh-CN" altLang="en-US" dirty="0"/>
        </a:p>
      </dgm:t>
    </dgm:pt>
    <dgm:pt modelId="{8EB1C33A-9BAB-4B56-9CC1-9DE52130FA6E}" type="parTrans" cxnId="{F963A488-A79F-4440-94CD-3A5BBF387864}">
      <dgm:prSet/>
      <dgm:spPr/>
      <dgm:t>
        <a:bodyPr/>
        <a:lstStyle/>
        <a:p>
          <a:endParaRPr lang="zh-CN" altLang="en-US"/>
        </a:p>
      </dgm:t>
    </dgm:pt>
    <dgm:pt modelId="{E6F6EAAA-BB71-4279-BBA4-0BADEBAED331}" type="sibTrans" cxnId="{F963A488-A79F-4440-94CD-3A5BBF387864}">
      <dgm:prSet/>
      <dgm:spPr/>
      <dgm:t>
        <a:bodyPr/>
        <a:lstStyle/>
        <a:p>
          <a:endParaRPr lang="zh-CN" altLang="en-US"/>
        </a:p>
      </dgm:t>
    </dgm:pt>
    <dgm:pt modelId="{5FF92067-EFBC-4953-B827-2190C35D2317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：声音导引系统</a:t>
          </a:r>
          <a:endParaRPr lang="zh-CN" altLang="en-US" dirty="0"/>
        </a:p>
      </dgm:t>
    </dgm:pt>
    <dgm:pt modelId="{C73DE80B-CE6E-49FB-85A8-4209231DD541}" type="parTrans" cxnId="{A5F8D8E5-8275-4957-BB36-27B41FCCFB0C}">
      <dgm:prSet/>
      <dgm:spPr/>
      <dgm:t>
        <a:bodyPr/>
        <a:lstStyle/>
        <a:p>
          <a:endParaRPr lang="zh-CN" altLang="en-US"/>
        </a:p>
      </dgm:t>
    </dgm:pt>
    <dgm:pt modelId="{6FCB0DA0-6FC9-4A99-81CC-9CC8A1208C6A}" type="sibTrans" cxnId="{A5F8D8E5-8275-4957-BB36-27B41FCCFB0C}">
      <dgm:prSet/>
      <dgm:spPr/>
      <dgm:t>
        <a:bodyPr/>
        <a:lstStyle/>
        <a:p>
          <a:endParaRPr lang="zh-CN" altLang="en-US"/>
        </a:p>
      </dgm:t>
    </dgm:pt>
    <dgm:pt modelId="{AF06430E-8891-4E4A-A2DD-D1B2442E6F9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：宽带直流放大器</a:t>
          </a:r>
          <a:endParaRPr lang="zh-CN" altLang="en-US" dirty="0"/>
        </a:p>
      </dgm:t>
    </dgm:pt>
    <dgm:pt modelId="{A127DE5A-8D00-477A-9948-FE1F0232B4E7}" type="parTrans" cxnId="{F5DC1334-75FE-4808-A85B-64F9B21B04F6}">
      <dgm:prSet/>
      <dgm:spPr/>
      <dgm:t>
        <a:bodyPr/>
        <a:lstStyle/>
        <a:p>
          <a:endParaRPr lang="zh-CN" altLang="en-US"/>
        </a:p>
      </dgm:t>
    </dgm:pt>
    <dgm:pt modelId="{7FBC0E84-C6A3-4079-86D2-8BCFC11C6DD3}" type="sibTrans" cxnId="{F5DC1334-75FE-4808-A85B-64F9B21B04F6}">
      <dgm:prSet/>
      <dgm:spPr/>
      <dgm:t>
        <a:bodyPr/>
        <a:lstStyle/>
        <a:p>
          <a:endParaRPr lang="zh-CN" altLang="en-US"/>
        </a:p>
      </dgm:t>
    </dgm:pt>
    <dgm:pt modelId="{9CA3CD91-26DD-4C17-811A-8C9172C4BD7B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：无线环境监测模拟装置</a:t>
          </a:r>
          <a:endParaRPr lang="zh-CN" altLang="en-US" dirty="0"/>
        </a:p>
      </dgm:t>
    </dgm:pt>
    <dgm:pt modelId="{75C84DB1-F38D-4190-9B80-70D58093E70A}" type="parTrans" cxnId="{909470D9-BF9A-491F-A3FA-5CA6D2F715BA}">
      <dgm:prSet/>
      <dgm:spPr/>
      <dgm:t>
        <a:bodyPr/>
        <a:lstStyle/>
        <a:p>
          <a:endParaRPr lang="zh-CN" altLang="en-US"/>
        </a:p>
      </dgm:t>
    </dgm:pt>
    <dgm:pt modelId="{0E8A8BFE-F2BF-4597-83D8-C6DBB8F5C80C}" type="sibTrans" cxnId="{909470D9-BF9A-491F-A3FA-5CA6D2F715BA}">
      <dgm:prSet/>
      <dgm:spPr/>
      <dgm:t>
        <a:bodyPr/>
        <a:lstStyle/>
        <a:p>
          <a:endParaRPr lang="zh-CN" altLang="en-US"/>
        </a:p>
      </dgm:t>
    </dgm:pt>
    <dgm:pt modelId="{D81A7901-3F96-4403-A7A9-5D925E620923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：电能收集充电器</a:t>
          </a:r>
          <a:endParaRPr lang="zh-CN" altLang="en-US" dirty="0"/>
        </a:p>
      </dgm:t>
    </dgm:pt>
    <dgm:pt modelId="{64751A3E-406A-4235-9E30-708C3BA587C6}" type="parTrans" cxnId="{51B64FCD-B57C-4B20-A914-371C962566A2}">
      <dgm:prSet/>
      <dgm:spPr/>
      <dgm:t>
        <a:bodyPr/>
        <a:lstStyle/>
        <a:p>
          <a:endParaRPr lang="zh-CN" altLang="en-US"/>
        </a:p>
      </dgm:t>
    </dgm:pt>
    <dgm:pt modelId="{38F046A0-E3A2-4B25-9EAE-12EA0D710B1A}" type="sibTrans" cxnId="{51B64FCD-B57C-4B20-A914-371C962566A2}">
      <dgm:prSet/>
      <dgm:spPr/>
      <dgm:t>
        <a:bodyPr/>
        <a:lstStyle/>
        <a:p>
          <a:endParaRPr lang="zh-CN" altLang="en-US"/>
        </a:p>
      </dgm:t>
    </dgm:pt>
    <dgm:pt modelId="{42AE5B77-F7AA-4452-A771-8D41BB04E2E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：数字幅频均衡功率放大器</a:t>
          </a:r>
          <a:endParaRPr lang="zh-CN" altLang="en-US" dirty="0"/>
        </a:p>
      </dgm:t>
    </dgm:pt>
    <dgm:pt modelId="{23D7334D-5513-408A-B92A-3D3F0A740C7C}" type="parTrans" cxnId="{63F59B1B-9922-4481-886B-9A52EB46E52D}">
      <dgm:prSet/>
      <dgm:spPr/>
      <dgm:t>
        <a:bodyPr/>
        <a:lstStyle/>
        <a:p>
          <a:endParaRPr lang="zh-CN" altLang="en-US"/>
        </a:p>
      </dgm:t>
    </dgm:pt>
    <dgm:pt modelId="{CC346F2F-C2EA-4BB2-A518-BB3B1B3C4191}" type="sibTrans" cxnId="{63F59B1B-9922-4481-886B-9A52EB46E52D}">
      <dgm:prSet/>
      <dgm:spPr/>
      <dgm:t>
        <a:bodyPr/>
        <a:lstStyle/>
        <a:p>
          <a:endParaRPr lang="zh-CN" altLang="en-US"/>
        </a:p>
      </dgm:t>
    </dgm:pt>
    <dgm:pt modelId="{64139214-8B33-449D-A7B3-7AAA3A3509C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：开关电源模块并联供电系统</a:t>
          </a:r>
          <a:endParaRPr lang="zh-CN" altLang="en-US" dirty="0"/>
        </a:p>
      </dgm:t>
    </dgm:pt>
    <dgm:pt modelId="{44B1D6A9-C8BE-4E14-8152-C820473789FB}" type="parTrans" cxnId="{3D476557-80E2-4264-ABCD-BDD2A860A5EF}">
      <dgm:prSet/>
      <dgm:spPr/>
      <dgm:t>
        <a:bodyPr/>
        <a:lstStyle/>
        <a:p>
          <a:endParaRPr lang="zh-CN" altLang="en-US"/>
        </a:p>
      </dgm:t>
    </dgm:pt>
    <dgm:pt modelId="{4538C6D5-18C5-4B53-9DA7-81C68DE2E0F2}" type="sibTrans" cxnId="{3D476557-80E2-4264-ABCD-BDD2A860A5EF}">
      <dgm:prSet/>
      <dgm:spPr/>
      <dgm:t>
        <a:bodyPr/>
        <a:lstStyle/>
        <a:p>
          <a:endParaRPr lang="zh-CN" altLang="en-US"/>
        </a:p>
      </dgm:t>
    </dgm:pt>
    <dgm:pt modelId="{25055753-4215-4ED0-A9FD-C482B04B9E2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：基于自由摆的平板控制系统</a:t>
          </a:r>
          <a:endParaRPr lang="zh-CN" altLang="en-US" dirty="0"/>
        </a:p>
      </dgm:t>
    </dgm:pt>
    <dgm:pt modelId="{01F70DB9-1EA3-46CB-B5C7-D6CA25401786}" type="parTrans" cxnId="{C5A030C9-B951-441A-9076-826BD717FDEC}">
      <dgm:prSet/>
      <dgm:spPr/>
      <dgm:t>
        <a:bodyPr/>
        <a:lstStyle/>
        <a:p>
          <a:endParaRPr lang="zh-CN" altLang="en-US"/>
        </a:p>
      </dgm:t>
    </dgm:pt>
    <dgm:pt modelId="{4539801A-B55C-4B5B-A20D-1E5307A622AE}" type="sibTrans" cxnId="{C5A030C9-B951-441A-9076-826BD717FDEC}">
      <dgm:prSet/>
      <dgm:spPr/>
      <dgm:t>
        <a:bodyPr/>
        <a:lstStyle/>
        <a:p>
          <a:endParaRPr lang="zh-CN" altLang="en-US"/>
        </a:p>
      </dgm:t>
    </dgm:pt>
    <dgm:pt modelId="{A2746DDA-6569-4F6D-8793-CE6FB05EE01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：智能小车</a:t>
          </a:r>
          <a:endParaRPr lang="zh-CN" altLang="en-US" dirty="0"/>
        </a:p>
      </dgm:t>
    </dgm:pt>
    <dgm:pt modelId="{9A2EF6FB-6124-485B-AD90-C1F6B8EDC94C}" type="parTrans" cxnId="{1BDD2A85-A91A-4047-BF68-58C4E794F81E}">
      <dgm:prSet/>
      <dgm:spPr/>
      <dgm:t>
        <a:bodyPr/>
        <a:lstStyle/>
        <a:p>
          <a:endParaRPr lang="zh-CN" altLang="en-US"/>
        </a:p>
      </dgm:t>
    </dgm:pt>
    <dgm:pt modelId="{04DC0115-0A52-4722-8156-5327284F69AE}" type="sibTrans" cxnId="{1BDD2A85-A91A-4047-BF68-58C4E794F81E}">
      <dgm:prSet/>
      <dgm:spPr/>
      <dgm:t>
        <a:bodyPr/>
        <a:lstStyle/>
        <a:p>
          <a:endParaRPr lang="zh-CN" altLang="en-US"/>
        </a:p>
      </dgm:t>
    </dgm:pt>
    <dgm:pt modelId="{2437A1B0-C5C3-4B04-9ED6-E303357E7D7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</a:t>
          </a:r>
          <a:r>
            <a:rPr lang="en-US" altLang="en-US" dirty="0" smtClean="0"/>
            <a:t>LC </a:t>
          </a:r>
          <a:r>
            <a:rPr lang="zh-CN" altLang="en-US" dirty="0" smtClean="0"/>
            <a:t>谐振放大器</a:t>
          </a:r>
          <a:endParaRPr lang="zh-CN" altLang="en-US" dirty="0"/>
        </a:p>
      </dgm:t>
    </dgm:pt>
    <dgm:pt modelId="{AEF19022-8687-43C2-B018-92C00CA957A5}" type="parTrans" cxnId="{AFC7F6D6-BCBE-4E86-B9CE-8E29974913B8}">
      <dgm:prSet/>
      <dgm:spPr/>
      <dgm:t>
        <a:bodyPr/>
        <a:lstStyle/>
        <a:p>
          <a:endParaRPr lang="zh-CN" altLang="en-US"/>
        </a:p>
      </dgm:t>
    </dgm:pt>
    <dgm:pt modelId="{9BB02AF6-D0DE-4316-B84D-8E5BE81AA7E2}" type="sibTrans" cxnId="{AFC7F6D6-BCBE-4E86-B9CE-8E29974913B8}">
      <dgm:prSet/>
      <dgm:spPr/>
      <dgm:t>
        <a:bodyPr/>
        <a:lstStyle/>
        <a:p>
          <a:endParaRPr lang="zh-CN" altLang="en-US"/>
        </a:p>
      </dgm:t>
    </dgm:pt>
    <dgm:pt modelId="{647B0882-A6AA-4794-A6D3-E0D648C4E78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：简易数字信号传输性能分析仪</a:t>
          </a:r>
          <a:endParaRPr lang="zh-CN" altLang="en-US" dirty="0"/>
        </a:p>
      </dgm:t>
    </dgm:pt>
    <dgm:pt modelId="{F6921491-9F55-4B21-8FA1-1B3C33F4237A}" type="parTrans" cxnId="{9161685D-8071-4D83-AFA7-D4938B638B6C}">
      <dgm:prSet/>
      <dgm:spPr/>
      <dgm:t>
        <a:bodyPr/>
        <a:lstStyle/>
        <a:p>
          <a:endParaRPr lang="zh-CN" altLang="en-US"/>
        </a:p>
      </dgm:t>
    </dgm:pt>
    <dgm:pt modelId="{0AB47E50-A6E2-4D75-BE22-F2969DE9DAD7}" type="sibTrans" cxnId="{9161685D-8071-4D83-AFA7-D4938B638B6C}">
      <dgm:prSet/>
      <dgm:spPr/>
      <dgm:t>
        <a:bodyPr/>
        <a:lstStyle/>
        <a:p>
          <a:endParaRPr lang="zh-CN" altLang="en-US"/>
        </a:p>
      </dgm:t>
    </dgm:pt>
    <dgm:pt modelId="{88149A0E-357D-4903-9565-C6F914E2DB1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：单相</a:t>
          </a:r>
          <a:r>
            <a:rPr lang="en-US" altLang="en-US" dirty="0" smtClean="0"/>
            <a:t>AC-DC </a:t>
          </a:r>
          <a:r>
            <a:rPr lang="zh-CN" altLang="en-US" dirty="0" smtClean="0"/>
            <a:t>变换电路</a:t>
          </a:r>
          <a:endParaRPr lang="zh-CN" altLang="en-US" dirty="0"/>
        </a:p>
      </dgm:t>
    </dgm:pt>
    <dgm:pt modelId="{E67A3B84-5675-4892-BC0A-6B56ED19FBFB}" type="parTrans" cxnId="{E00D61FA-C4DB-4074-A94B-DC6689D9AC7D}">
      <dgm:prSet/>
      <dgm:spPr/>
      <dgm:t>
        <a:bodyPr/>
        <a:lstStyle/>
        <a:p>
          <a:endParaRPr lang="zh-CN" altLang="en-US"/>
        </a:p>
      </dgm:t>
    </dgm:pt>
    <dgm:pt modelId="{A27B1935-F5F4-4949-8235-184E6A598C80}" type="sibTrans" cxnId="{E00D61FA-C4DB-4074-A94B-DC6689D9AC7D}">
      <dgm:prSet/>
      <dgm:spPr/>
      <dgm:t>
        <a:bodyPr/>
        <a:lstStyle/>
        <a:p>
          <a:endParaRPr lang="zh-CN" altLang="en-US"/>
        </a:p>
      </dgm:t>
    </dgm:pt>
    <dgm:pt modelId="{02ED0743-0405-44C2-B17F-9DA1C31A59F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：四旋翼自主飞行器</a:t>
          </a:r>
          <a:endParaRPr lang="zh-CN" altLang="en-US" dirty="0"/>
        </a:p>
      </dgm:t>
    </dgm:pt>
    <dgm:pt modelId="{DE3522C7-5B88-417D-9A64-B909A2FE3898}" type="parTrans" cxnId="{91E7A982-786C-4230-A62D-F3F0B0BD891C}">
      <dgm:prSet/>
      <dgm:spPr/>
      <dgm:t>
        <a:bodyPr/>
        <a:lstStyle/>
        <a:p>
          <a:endParaRPr lang="zh-CN" altLang="en-US"/>
        </a:p>
      </dgm:t>
    </dgm:pt>
    <dgm:pt modelId="{12D846A1-50A6-440E-94E4-D15660583865}" type="sibTrans" cxnId="{91E7A982-786C-4230-A62D-F3F0B0BD891C}">
      <dgm:prSet/>
      <dgm:spPr/>
      <dgm:t>
        <a:bodyPr/>
        <a:lstStyle/>
        <a:p>
          <a:endParaRPr lang="zh-CN" altLang="en-US"/>
        </a:p>
      </dgm:t>
    </dgm:pt>
    <dgm:pt modelId="{35A92961-1878-4B09-9990-A1E194CC8DA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：简易旋转倒立摆及控制装置</a:t>
          </a:r>
          <a:endParaRPr lang="zh-CN" altLang="en-US" dirty="0"/>
        </a:p>
      </dgm:t>
    </dgm:pt>
    <dgm:pt modelId="{63CE9BF5-E52E-44DB-92E5-22056AD35303}" type="parTrans" cxnId="{1EA2129C-0909-4FFD-A760-62E0789F2BA8}">
      <dgm:prSet/>
      <dgm:spPr/>
      <dgm:t>
        <a:bodyPr/>
        <a:lstStyle/>
        <a:p>
          <a:endParaRPr lang="zh-CN" altLang="en-US"/>
        </a:p>
      </dgm:t>
    </dgm:pt>
    <dgm:pt modelId="{C1F6BDE0-19F6-4580-AA43-8E52587082C5}" type="sibTrans" cxnId="{1EA2129C-0909-4FFD-A760-62E0789F2BA8}">
      <dgm:prSet/>
      <dgm:spPr/>
      <dgm:t>
        <a:bodyPr/>
        <a:lstStyle/>
        <a:p>
          <a:endParaRPr lang="zh-CN" altLang="en-US"/>
        </a:p>
      </dgm:t>
    </dgm:pt>
    <dgm:pt modelId="{F16FA121-BFCB-4179-814E-1DFA80D1BB4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：射频 宽带 放大器 放大器</a:t>
          </a:r>
          <a:endParaRPr lang="zh-CN" altLang="en-US" dirty="0"/>
        </a:p>
      </dgm:t>
    </dgm:pt>
    <dgm:pt modelId="{EE29F2A4-B2D9-48C4-A8BB-3F276D146C3B}" type="parTrans" cxnId="{8D0D6515-96B4-493E-9B2A-71967F68A1AE}">
      <dgm:prSet/>
      <dgm:spPr/>
      <dgm:t>
        <a:bodyPr/>
        <a:lstStyle/>
        <a:p>
          <a:endParaRPr lang="zh-CN" altLang="en-US"/>
        </a:p>
      </dgm:t>
    </dgm:pt>
    <dgm:pt modelId="{47EBD2D8-3296-4BA9-B850-B73E02B2011C}" type="sibTrans" cxnId="{8D0D6515-96B4-493E-9B2A-71967F68A1AE}">
      <dgm:prSet/>
      <dgm:spPr/>
      <dgm:t>
        <a:bodyPr/>
        <a:lstStyle/>
        <a:p>
          <a:endParaRPr lang="zh-CN" altLang="en-US"/>
        </a:p>
      </dgm:t>
    </dgm:pt>
    <dgm:pt modelId="{6D9AA939-83FF-4BC3-BC19-6E70BC06B3F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：简易频率特性测试</a:t>
          </a:r>
          <a:endParaRPr lang="zh-CN" altLang="en-US" dirty="0"/>
        </a:p>
      </dgm:t>
    </dgm:pt>
    <dgm:pt modelId="{F5915B56-DB6B-4DCD-B089-8D815498E152}" type="parTrans" cxnId="{7EE40857-6C8E-4810-BF3E-13DB74292CA1}">
      <dgm:prSet/>
      <dgm:spPr/>
      <dgm:t>
        <a:bodyPr/>
        <a:lstStyle/>
        <a:p>
          <a:endParaRPr lang="zh-CN" altLang="en-US"/>
        </a:p>
      </dgm:t>
    </dgm:pt>
    <dgm:pt modelId="{94F2E1B6-FA9B-40B2-939A-FB6BEAB23A1A}" type="sibTrans" cxnId="{7EE40857-6C8E-4810-BF3E-13DB74292CA1}">
      <dgm:prSet/>
      <dgm:spPr/>
      <dgm:t>
        <a:bodyPr/>
        <a:lstStyle/>
        <a:p>
          <a:endParaRPr lang="zh-CN" altLang="en-US"/>
        </a:p>
      </dgm:t>
    </dgm:pt>
    <dgm:pt modelId="{E58B5A2F-1BF5-4783-9ADA-1ECBACDC6CA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：红外光通信装置</a:t>
          </a:r>
          <a:endParaRPr lang="zh-CN" altLang="en-US" dirty="0"/>
        </a:p>
      </dgm:t>
    </dgm:pt>
    <dgm:pt modelId="{E910FE92-6118-4177-8B1B-2FBDE1834FC3}" type="parTrans" cxnId="{DA6AFC1E-31CB-474C-BC0F-6F2B452871D0}">
      <dgm:prSet/>
      <dgm:spPr/>
      <dgm:t>
        <a:bodyPr/>
        <a:lstStyle/>
        <a:p>
          <a:endParaRPr lang="zh-CN" altLang="en-US"/>
        </a:p>
      </dgm:t>
    </dgm:pt>
    <dgm:pt modelId="{6B7C22AD-B016-46FB-B74F-EC44A9F681AD}" type="sibTrans" cxnId="{DA6AFC1E-31CB-474C-BC0F-6F2B452871D0}">
      <dgm:prSet/>
      <dgm:spPr/>
      <dgm:t>
        <a:bodyPr/>
        <a:lstStyle/>
        <a:p>
          <a:endParaRPr lang="zh-CN" altLang="en-US"/>
        </a:p>
      </dgm:t>
    </dgm:pt>
    <dgm:pt modelId="{CC8E93B0-588E-429D-8B7D-852A49115AE7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G</a:t>
          </a:r>
          <a:r>
            <a:rPr lang="zh-CN" altLang="en-US" dirty="0" smtClean="0"/>
            <a:t>：手写绘图板 </a:t>
          </a:r>
          <a:endParaRPr lang="zh-CN" altLang="en-US" dirty="0"/>
        </a:p>
      </dgm:t>
    </dgm:pt>
    <dgm:pt modelId="{10037380-E657-45CC-99A7-F2048D201E10}" type="parTrans" cxnId="{7344DB9C-5BE8-4284-9E4C-1F070A62FCAE}">
      <dgm:prSet/>
      <dgm:spPr/>
      <dgm:t>
        <a:bodyPr/>
        <a:lstStyle/>
        <a:p>
          <a:endParaRPr lang="zh-CN" altLang="en-US"/>
        </a:p>
      </dgm:t>
    </dgm:pt>
    <dgm:pt modelId="{CB75810A-87DD-4767-88A8-297BED72A2DB}" type="sibTrans" cxnId="{7344DB9C-5BE8-4284-9E4C-1F070A62FCAE}">
      <dgm:prSet/>
      <dgm:spPr/>
      <dgm:t>
        <a:bodyPr/>
        <a:lstStyle/>
        <a:p>
          <a:endParaRPr lang="zh-CN" altLang="en-US"/>
        </a:p>
      </dgm:t>
    </dgm:pt>
    <dgm:pt modelId="{F9F22F71-3048-45D6-AA6F-3BC1F299226E}" type="pres">
      <dgm:prSet presAssocID="{4D0CCEE6-9596-47D3-8FE1-AE2E71AB6C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00888B2-3DE6-4FE8-AEEA-C1C37FEAA2D4}" type="pres">
      <dgm:prSet presAssocID="{142F6277-57A8-4091-A7C3-6D8F1C6A6C8E}" presName="composite" presStyleCnt="0"/>
      <dgm:spPr/>
    </dgm:pt>
    <dgm:pt modelId="{97965909-7282-4488-9CC7-A1840B1333EC}" type="pres">
      <dgm:prSet presAssocID="{142F6277-57A8-4091-A7C3-6D8F1C6A6C8E}" presName="parTx" presStyleLbl="align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8E3C71-C3BB-4A4C-81FA-CAB4F49E3D34}" type="pres">
      <dgm:prSet presAssocID="{142F6277-57A8-4091-A7C3-6D8F1C6A6C8E}" presName="desTx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AB32A5-5E8F-4ACF-B7C4-A4C5B83D9966}" type="pres">
      <dgm:prSet presAssocID="{D4DC986F-8538-4A3B-A4C5-E3A4B61F78EE}" presName="space" presStyleCnt="0"/>
      <dgm:spPr/>
    </dgm:pt>
    <dgm:pt modelId="{9D0298ED-0DD0-41DD-BA8E-9FC439B7F0AF}" type="pres">
      <dgm:prSet presAssocID="{09253C6A-5A7D-4B8C-8283-8336FD86DA7A}" presName="composite" presStyleCnt="0"/>
      <dgm:spPr/>
    </dgm:pt>
    <dgm:pt modelId="{4ED87F68-A597-4994-876D-EFF704402229}" type="pres">
      <dgm:prSet presAssocID="{09253C6A-5A7D-4B8C-8283-8336FD86DA7A}" presName="parTx" presStyleLbl="align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B91B0A-45EF-4B37-81C4-D53C5254A81A}" type="pres">
      <dgm:prSet presAssocID="{09253C6A-5A7D-4B8C-8283-8336FD86DA7A}" presName="desTx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188389-2C6C-433F-B534-911A3C74A7BF}" type="pres">
      <dgm:prSet presAssocID="{95E42FCD-2B07-417A-A9C8-740FA3EED7BC}" presName="space" presStyleCnt="0"/>
      <dgm:spPr/>
    </dgm:pt>
    <dgm:pt modelId="{0261C73E-B7BC-470E-8596-256B85C3BA3E}" type="pres">
      <dgm:prSet presAssocID="{4FF7164A-5A09-4A82-8DAD-85200F6102D9}" presName="composite" presStyleCnt="0"/>
      <dgm:spPr/>
    </dgm:pt>
    <dgm:pt modelId="{DEA135A4-5C62-4551-AD45-6575894AC6E2}" type="pres">
      <dgm:prSet presAssocID="{4FF7164A-5A09-4A82-8DAD-85200F6102D9}" presName="parTx" presStyleLbl="align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DB24F9-1E9C-4085-9F7B-6D519B7B9096}" type="pres">
      <dgm:prSet presAssocID="{4FF7164A-5A09-4A82-8DAD-85200F6102D9}" presName="desTx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C6B83F-3EE4-45B4-AED7-8E03FCC78BB2}" type="pres">
      <dgm:prSet presAssocID="{7A75CE4B-5513-47DF-92F4-F28075A02DB3}" presName="space" presStyleCnt="0"/>
      <dgm:spPr/>
    </dgm:pt>
    <dgm:pt modelId="{9658C0A0-CA5F-4144-AE68-BBFCF8FE99BE}" type="pres">
      <dgm:prSet presAssocID="{A06A2348-0ECD-4573-BF8C-31D5588DC495}" presName="composite" presStyleCnt="0"/>
      <dgm:spPr/>
    </dgm:pt>
    <dgm:pt modelId="{1CA3C638-A03C-4650-B405-C02B8352CAC0}" type="pres">
      <dgm:prSet presAssocID="{A06A2348-0ECD-4573-BF8C-31D5588DC495}" presName="parTx" presStyleLbl="align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EF5209-76DB-479E-86E3-580F87324B20}" type="pres">
      <dgm:prSet presAssocID="{A06A2348-0ECD-4573-BF8C-31D5588DC495}" presName="desTx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D42FA7-88CD-4CA8-9F68-D15D79158428}" type="pres">
      <dgm:prSet presAssocID="{29539511-542C-4EF2-9118-2FED678604B6}" presName="space" presStyleCnt="0"/>
      <dgm:spPr/>
    </dgm:pt>
    <dgm:pt modelId="{3B58DE7B-38B7-47A5-A57D-42363793A2CD}" type="pres">
      <dgm:prSet presAssocID="{9953575B-CDF1-4F6D-A547-50C54E355A29}" presName="composite" presStyleCnt="0"/>
      <dgm:spPr/>
    </dgm:pt>
    <dgm:pt modelId="{D9A6CD53-2D36-46AF-BC2B-9687D920524A}" type="pres">
      <dgm:prSet presAssocID="{9953575B-CDF1-4F6D-A547-50C54E355A29}" presName="parTx" presStyleLbl="align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7603A7-46BA-4C0F-8CC1-D27A909F97A3}" type="pres">
      <dgm:prSet presAssocID="{9953575B-CDF1-4F6D-A547-50C54E355A29}" presName="desTx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AED45F-6F4A-463C-A664-9928A8B36D99}" type="pres">
      <dgm:prSet presAssocID="{BE1F3079-85C6-464E-A08C-DC40EF500D8C}" presName="space" presStyleCnt="0"/>
      <dgm:spPr/>
    </dgm:pt>
    <dgm:pt modelId="{D32AC119-C3AF-4896-A898-FE0C4E62E876}" type="pres">
      <dgm:prSet presAssocID="{BC575CC4-3A3D-45E9-B543-25E3A8EBCFC9}" presName="composite" presStyleCnt="0"/>
      <dgm:spPr/>
    </dgm:pt>
    <dgm:pt modelId="{4A6F7B21-8AF8-46AD-997D-3B8680CF6C9E}" type="pres">
      <dgm:prSet presAssocID="{BC575CC4-3A3D-45E9-B543-25E3A8EBCFC9}" presName="parTx" presStyleLbl="align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643D48-91D0-4FA0-A0D0-60F51CF0948C}" type="pres">
      <dgm:prSet presAssocID="{BC575CC4-3A3D-45E9-B543-25E3A8EBCFC9}" presName="desTx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6AFC1E-31CB-474C-BC0F-6F2B452871D0}" srcId="{BC575CC4-3A3D-45E9-B543-25E3A8EBCFC9}" destId="{E58B5A2F-1BF5-4783-9ADA-1ECBACDC6CA1}" srcOrd="5" destOrd="0" parTransId="{E910FE92-6118-4177-8B1B-2FBDE1834FC3}" sibTransId="{6B7C22AD-B016-46FB-B74F-EC44A9F681AD}"/>
    <dgm:cxn modelId="{2E0C8704-4D77-4A7E-AF99-DCCD6598891B}" type="presOf" srcId="{02ED0743-0405-44C2-B17F-9DA1C31A59F9}" destId="{7E643D48-91D0-4FA0-A0D0-60F51CF0948C}" srcOrd="0" destOrd="1" presId="urn:microsoft.com/office/officeart/2005/8/layout/hList1"/>
    <dgm:cxn modelId="{0CB88120-7ED5-41CA-ABED-6C1CA3E41B7A}" srcId="{142F6277-57A8-4091-A7C3-6D8F1C6A6C8E}" destId="{1372682C-3480-4723-9F93-D5E3FEDFD48F}" srcOrd="5" destOrd="0" parTransId="{39633C58-33A3-4E0E-977A-E57A01E32552}" sibTransId="{DE4F9B5E-020C-46EC-94CA-B48EB53C9667}"/>
    <dgm:cxn modelId="{5A3A6292-68F2-4E21-8949-02CCB882046D}" srcId="{142F6277-57A8-4091-A7C3-6D8F1C6A6C8E}" destId="{9DAF5B5A-8F51-4283-A1D1-9EAD66D18675}" srcOrd="4" destOrd="0" parTransId="{B16BEDE4-5DE0-442D-A44B-51857EFF729C}" sibTransId="{2972E1FB-4104-4E43-8516-5B491990C4B1}"/>
    <dgm:cxn modelId="{C6EB76E6-4C85-46BC-BCA0-794FB02502EA}" type="presOf" srcId="{E58B5A2F-1BF5-4783-9ADA-1ECBACDC6CA1}" destId="{7E643D48-91D0-4FA0-A0D0-60F51CF0948C}" srcOrd="0" destOrd="5" presId="urn:microsoft.com/office/officeart/2005/8/layout/hList1"/>
    <dgm:cxn modelId="{CC16DD39-B092-46AF-9B49-16895FF0715E}" srcId="{09253C6A-5A7D-4B8C-8283-8336FD86DA7A}" destId="{FD402554-D517-4746-9DFD-09832266A13B}" srcOrd="1" destOrd="0" parTransId="{851511F5-4CD5-43CA-9D64-2FC880D8C184}" sibTransId="{B191CD1F-4577-4A38-8E59-3665070DC2AF}"/>
    <dgm:cxn modelId="{3ED63AFD-E82A-4B37-A692-0BB1FF2C0F66}" srcId="{4FF7164A-5A09-4A82-8DAD-85200F6102D9}" destId="{A405E945-FA36-43B0-9E22-C58519213608}" srcOrd="0" destOrd="0" parTransId="{35EBA47C-54E0-4B58-9142-FE77463F6664}" sibTransId="{09E35595-4C6B-4152-9C17-D63AFFFD4A56}"/>
    <dgm:cxn modelId="{91E7A982-786C-4230-A62D-F3F0B0BD891C}" srcId="{BC575CC4-3A3D-45E9-B543-25E3A8EBCFC9}" destId="{02ED0743-0405-44C2-B17F-9DA1C31A59F9}" srcOrd="1" destOrd="0" parTransId="{DE3522C7-5B88-417D-9A64-B909A2FE3898}" sibTransId="{12D846A1-50A6-440E-94E4-D15660583865}"/>
    <dgm:cxn modelId="{CC66ACDB-F5C6-437B-A0CC-0153E37D6246}" type="presOf" srcId="{42AE5B77-F7AA-4452-A771-8D41BB04E2EF}" destId="{1EEF5209-76DB-479E-86E3-580F87324B20}" srcOrd="0" destOrd="5" presId="urn:microsoft.com/office/officeart/2005/8/layout/hList1"/>
    <dgm:cxn modelId="{89BC9549-95DF-4AFA-9446-6D81A7CBE146}" type="presOf" srcId="{0F9A72EF-1129-429C-A2C7-44EF73F4F346}" destId="{9FDB24F9-1E9C-4085-9F7B-6D519B7B9096}" srcOrd="0" destOrd="2" presId="urn:microsoft.com/office/officeart/2005/8/layout/hList1"/>
    <dgm:cxn modelId="{35AA18DE-19EC-432C-8C18-CDF25278F613}" type="presOf" srcId="{47116BAF-62E4-4746-9EF7-338BBE70F3E8}" destId="{10B91B0A-45EF-4B37-81C4-D53C5254A81A}" srcOrd="0" destOrd="3" presId="urn:microsoft.com/office/officeart/2005/8/layout/hList1"/>
    <dgm:cxn modelId="{FD4F6177-4643-423B-A8AA-3066A9A70274}" type="presOf" srcId="{1C72B25B-8B08-430D-9EDB-12F2A4DDD9CE}" destId="{9FDB24F9-1E9C-4085-9F7B-6D519B7B9096}" srcOrd="0" destOrd="5" presId="urn:microsoft.com/office/officeart/2005/8/layout/hList1"/>
    <dgm:cxn modelId="{7344DB9C-5BE8-4284-9E4C-1F070A62FCAE}" srcId="{BC575CC4-3A3D-45E9-B543-25E3A8EBCFC9}" destId="{CC8E93B0-588E-429D-8B7D-852A49115AE7}" srcOrd="6" destOrd="0" parTransId="{10037380-E657-45CC-99A7-F2048D201E10}" sibTransId="{CB75810A-87DD-4767-88A8-297BED72A2DB}"/>
    <dgm:cxn modelId="{6A3DDD2A-DF0D-4EC9-B334-6739C483AC21}" type="presOf" srcId="{CC8E93B0-588E-429D-8B7D-852A49115AE7}" destId="{7E643D48-91D0-4FA0-A0D0-60F51CF0948C}" srcOrd="0" destOrd="6" presId="urn:microsoft.com/office/officeart/2005/8/layout/hList1"/>
    <dgm:cxn modelId="{F5DC1334-75FE-4808-A85B-64F9B21B04F6}" srcId="{A06A2348-0ECD-4573-BF8C-31D5588DC495}" destId="{AF06430E-8891-4E4A-A2DD-D1B2442E6F9E}" srcOrd="2" destOrd="0" parTransId="{A127DE5A-8D00-477A-9948-FE1F0232B4E7}" sibTransId="{7FBC0E84-C6A3-4079-86D2-8BCFC11C6DD3}"/>
    <dgm:cxn modelId="{0EB6FF05-26C2-4205-83DF-2DEC67EA0278}" srcId="{142F6277-57A8-4091-A7C3-6D8F1C6A6C8E}" destId="{4CA7A911-EA88-4C08-ABB6-876FC404C3FA}" srcOrd="2" destOrd="0" parTransId="{BAE64F50-8FD6-4CA8-B5AF-BA814B3E9792}" sibTransId="{4A6B8C78-DAE3-4213-8571-4CB1D737BB66}"/>
    <dgm:cxn modelId="{EEB5F7AA-4CFE-47D5-8ED0-B0C88435E6A5}" type="presOf" srcId="{1203B039-5E06-4144-8D86-82BF28952C3F}" destId="{9B8E3C71-C3BB-4A4C-81FA-CAB4F49E3D34}" srcOrd="0" destOrd="3" presId="urn:microsoft.com/office/officeart/2005/8/layout/hList1"/>
    <dgm:cxn modelId="{999FA855-2F1F-4118-86F5-9352F09EB319}" type="presOf" srcId="{9CA3CD91-26DD-4C17-811A-8C9172C4BD7B}" destId="{1EEF5209-76DB-479E-86E3-580F87324B20}" srcOrd="0" destOrd="3" presId="urn:microsoft.com/office/officeart/2005/8/layout/hList1"/>
    <dgm:cxn modelId="{F69CC220-9BC0-4883-923F-938E4E52501C}" srcId="{09253C6A-5A7D-4B8C-8283-8336FD86DA7A}" destId="{79E3AE54-290A-4151-BE9D-B916F3D9F08D}" srcOrd="4" destOrd="0" parTransId="{969A2984-03F0-4D16-828C-C2660AF8C580}" sibTransId="{F646A63B-8749-4B87-A3B5-506B57493A09}"/>
    <dgm:cxn modelId="{A24DCF9E-AA4E-4D09-B017-3E375789E5EE}" type="presOf" srcId="{F28FF208-57FC-43BE-B0FC-319BDD16DC09}" destId="{10B91B0A-45EF-4B37-81C4-D53C5254A81A}" srcOrd="0" destOrd="5" presId="urn:microsoft.com/office/officeart/2005/8/layout/hList1"/>
    <dgm:cxn modelId="{E1425A8E-F54D-43CF-B9C3-CAA0FDC180F1}" srcId="{4D0CCEE6-9596-47D3-8FE1-AE2E71AB6C87}" destId="{09253C6A-5A7D-4B8C-8283-8336FD86DA7A}" srcOrd="1" destOrd="0" parTransId="{D949E8F4-3B6F-45A2-8412-94B06283C8CA}" sibTransId="{95E42FCD-2B07-417A-A9C8-740FA3EED7BC}"/>
    <dgm:cxn modelId="{35BF421D-9C64-49DC-987B-5641270B4938}" srcId="{09253C6A-5A7D-4B8C-8283-8336FD86DA7A}" destId="{C6E4E119-4690-4D7E-BA48-B5CF3EBAC454}" srcOrd="0" destOrd="0" parTransId="{5232AE2A-210B-4930-A015-EB74DCF2A8CB}" sibTransId="{16ACB4C7-6227-4908-BAD5-0539FECD69B6}"/>
    <dgm:cxn modelId="{01346B83-96FB-40E0-8100-C7A6C6D0C720}" srcId="{4D0CCEE6-9596-47D3-8FE1-AE2E71AB6C87}" destId="{BC575CC4-3A3D-45E9-B543-25E3A8EBCFC9}" srcOrd="5" destOrd="0" parTransId="{0E931F11-92F3-470A-AEA5-2FF256AD20F3}" sibTransId="{173C0D36-DC0B-4C33-B598-3481AF5758F5}"/>
    <dgm:cxn modelId="{51B64FCD-B57C-4B20-A914-371C962566A2}" srcId="{A06A2348-0ECD-4573-BF8C-31D5588DC495}" destId="{D81A7901-3F96-4403-A7A9-5D925E620923}" srcOrd="4" destOrd="0" parTransId="{64751A3E-406A-4235-9E30-708C3BA587C6}" sibTransId="{38F046A0-E3A2-4B25-9EAE-12EA0D710B1A}"/>
    <dgm:cxn modelId="{33FB9000-FAB7-4E1E-9723-5DD67D028F04}" type="presOf" srcId="{2E4FE5F9-5F80-4EB4-8625-8FCF6FB9C3FF}" destId="{9B8E3C71-C3BB-4A4C-81FA-CAB4F49E3D34}" srcOrd="0" destOrd="0" presId="urn:microsoft.com/office/officeart/2005/8/layout/hList1"/>
    <dgm:cxn modelId="{21C2B180-D0A7-489F-8BB3-843BF83CECE5}" type="presOf" srcId="{AF06430E-8891-4E4A-A2DD-D1B2442E6F9E}" destId="{1EEF5209-76DB-479E-86E3-580F87324B20}" srcOrd="0" destOrd="2" presId="urn:microsoft.com/office/officeart/2005/8/layout/hList1"/>
    <dgm:cxn modelId="{E1CBD859-CB09-4532-8DC3-876168C22FF2}" srcId="{09253C6A-5A7D-4B8C-8283-8336FD86DA7A}" destId="{F28FF208-57FC-43BE-B0FC-319BDD16DC09}" srcOrd="5" destOrd="0" parTransId="{4A2F4F70-2B41-4284-8D57-5E922BE0DD80}" sibTransId="{FCC2DAA4-50E4-4ADF-B28A-9BB494D05E30}"/>
    <dgm:cxn modelId="{7EE40857-6C8E-4810-BF3E-13DB74292CA1}" srcId="{BC575CC4-3A3D-45E9-B543-25E3A8EBCFC9}" destId="{6D9AA939-83FF-4BC3-BC19-6E70BC06B3F1}" srcOrd="4" destOrd="0" parTransId="{F5915B56-DB6B-4DCD-B089-8D815498E152}" sibTransId="{94F2E1B6-FA9B-40B2-939A-FB6BEAB23A1A}"/>
    <dgm:cxn modelId="{62853F51-7D68-422D-9AE6-30617FAC0DAC}" type="presOf" srcId="{577936A1-FB24-4146-9E9B-EA97C0A71B40}" destId="{9FDB24F9-1E9C-4085-9F7B-6D519B7B9096}" srcOrd="0" destOrd="3" presId="urn:microsoft.com/office/officeart/2005/8/layout/hList1"/>
    <dgm:cxn modelId="{37251289-390C-434E-A8E7-C51B0B5B5403}" srcId="{4FF7164A-5A09-4A82-8DAD-85200F6102D9}" destId="{1C72B25B-8B08-430D-9EDB-12F2A4DDD9CE}" srcOrd="5" destOrd="0" parTransId="{06EFBC0E-566F-4B7D-9021-0C5A7D7A696B}" sibTransId="{A5210C41-8C77-430F-8F2B-05769EA90D02}"/>
    <dgm:cxn modelId="{1EA2129C-0909-4FFD-A760-62E0789F2BA8}" srcId="{BC575CC4-3A3D-45E9-B543-25E3A8EBCFC9}" destId="{35A92961-1878-4B09-9990-A1E194CC8DA1}" srcOrd="2" destOrd="0" parTransId="{63CE9BF5-E52E-44DB-92E5-22056AD35303}" sibTransId="{C1F6BDE0-19F6-4580-AA43-8E52587082C5}"/>
    <dgm:cxn modelId="{7887F4A3-4982-47FC-B899-29C230892A88}" type="presOf" srcId="{2437A1B0-C5C3-4B04-9ED6-E303357E7D78}" destId="{1B7603A7-46BA-4C0F-8CC1-D27A909F97A3}" srcOrd="0" destOrd="3" presId="urn:microsoft.com/office/officeart/2005/8/layout/hList1"/>
    <dgm:cxn modelId="{A5F8D8E5-8275-4957-BB36-27B41FCCFB0C}" srcId="{A06A2348-0ECD-4573-BF8C-31D5588DC495}" destId="{5FF92067-EFBC-4953-B827-2190C35D2317}" srcOrd="1" destOrd="0" parTransId="{C73DE80B-CE6E-49FB-85A8-4209231DD541}" sibTransId="{6FCB0DA0-6FC9-4A99-81CC-9CC8A1208C6A}"/>
    <dgm:cxn modelId="{1D582A76-3ADC-444C-9DAF-91F7BC0AB676}" type="presOf" srcId="{35A92961-1878-4B09-9990-A1E194CC8DA1}" destId="{7E643D48-91D0-4FA0-A0D0-60F51CF0948C}" srcOrd="0" destOrd="2" presId="urn:microsoft.com/office/officeart/2005/8/layout/hList1"/>
    <dgm:cxn modelId="{03C488AD-8C58-4111-9D70-F284D858C376}" type="presOf" srcId="{DD076A36-4A7A-4FB2-A675-F1F366BAB0F2}" destId="{9FDB24F9-1E9C-4085-9F7B-6D519B7B9096}" srcOrd="0" destOrd="1" presId="urn:microsoft.com/office/officeart/2005/8/layout/hList1"/>
    <dgm:cxn modelId="{AFC7F6D6-BCBE-4E86-B9CE-8E29974913B8}" srcId="{9953575B-CDF1-4F6D-A547-50C54E355A29}" destId="{2437A1B0-C5C3-4B04-9ED6-E303357E7D78}" srcOrd="3" destOrd="0" parTransId="{AEF19022-8687-43C2-B018-92C00CA957A5}" sibTransId="{9BB02AF6-D0DE-4316-B84D-8E5BE81AA7E2}"/>
    <dgm:cxn modelId="{D47666B2-0C32-4D26-8A38-E621BD181B19}" type="presOf" srcId="{1372682C-3480-4723-9F93-D5E3FEDFD48F}" destId="{9B8E3C71-C3BB-4A4C-81FA-CAB4F49E3D34}" srcOrd="0" destOrd="5" presId="urn:microsoft.com/office/officeart/2005/8/layout/hList1"/>
    <dgm:cxn modelId="{88F415E8-4FC4-4A96-A322-7E6E35A85911}" type="presOf" srcId="{25055753-4215-4ED0-A9FD-C482B04B9E25}" destId="{1B7603A7-46BA-4C0F-8CC1-D27A909F97A3}" srcOrd="0" destOrd="1" presId="urn:microsoft.com/office/officeart/2005/8/layout/hList1"/>
    <dgm:cxn modelId="{370E7C60-5191-4DAD-B0CE-DD826B29F63E}" type="presOf" srcId="{72EB82EA-8F9F-41AF-8D1B-B59AD3C13FC8}" destId="{10B91B0A-45EF-4B37-81C4-D53C5254A81A}" srcOrd="0" destOrd="2" presId="urn:microsoft.com/office/officeart/2005/8/layout/hList1"/>
    <dgm:cxn modelId="{909470D9-BF9A-491F-A3FA-5CA6D2F715BA}" srcId="{A06A2348-0ECD-4573-BF8C-31D5588DC495}" destId="{9CA3CD91-26DD-4C17-811A-8C9172C4BD7B}" srcOrd="3" destOrd="0" parTransId="{75C84DB1-F38D-4190-9B80-70D58093E70A}" sibTransId="{0E8A8BFE-F2BF-4597-83D8-C6DBB8F5C80C}"/>
    <dgm:cxn modelId="{8E10CF89-B525-4A54-9AC4-28B00A281343}" srcId="{4D0CCEE6-9596-47D3-8FE1-AE2E71AB6C87}" destId="{A06A2348-0ECD-4573-BF8C-31D5588DC495}" srcOrd="3" destOrd="0" parTransId="{AB43D52D-E003-40A1-8A39-DDFED3CCB863}" sibTransId="{29539511-542C-4EF2-9118-2FED678604B6}"/>
    <dgm:cxn modelId="{F963A488-A79F-4440-94CD-3A5BBF387864}" srcId="{A06A2348-0ECD-4573-BF8C-31D5588DC495}" destId="{B6004DEC-6419-4886-870B-0BC55F4BFA8D}" srcOrd="0" destOrd="0" parTransId="{8EB1C33A-9BAB-4B56-9CC1-9DE52130FA6E}" sibTransId="{E6F6EAAA-BB71-4279-BBA4-0BADEBAED331}"/>
    <dgm:cxn modelId="{AC60AFD2-4E69-4E4B-989F-AB69B204F71A}" type="presOf" srcId="{F7C7EA5A-1353-4094-9F34-D2A7E59A38B2}" destId="{9B8E3C71-C3BB-4A4C-81FA-CAB4F49E3D34}" srcOrd="0" destOrd="1" presId="urn:microsoft.com/office/officeart/2005/8/layout/hList1"/>
    <dgm:cxn modelId="{FF5AC0B8-E652-4E60-9049-BA64F58BC6F6}" srcId="{142F6277-57A8-4091-A7C3-6D8F1C6A6C8E}" destId="{1203B039-5E06-4144-8D86-82BF28952C3F}" srcOrd="3" destOrd="0" parTransId="{548B38F6-1936-466E-B4F0-24466BF78073}" sibTransId="{DF32B381-92E8-4E2E-B307-7551C5D64B51}"/>
    <dgm:cxn modelId="{1BDD2A85-A91A-4047-BF68-58C4E794F81E}" srcId="{9953575B-CDF1-4F6D-A547-50C54E355A29}" destId="{A2746DDA-6569-4F6D-8793-CE6FB05EE014}" srcOrd="2" destOrd="0" parTransId="{9A2EF6FB-6124-485B-AD90-C1F6B8EDC94C}" sibTransId="{04DC0115-0A52-4722-8156-5327284F69AE}"/>
    <dgm:cxn modelId="{1EB5256D-4EB3-485E-A3EE-F4BB053D36AA}" type="presOf" srcId="{88149A0E-357D-4903-9565-C6F914E2DB15}" destId="{7E643D48-91D0-4FA0-A0D0-60F51CF0948C}" srcOrd="0" destOrd="0" presId="urn:microsoft.com/office/officeart/2005/8/layout/hList1"/>
    <dgm:cxn modelId="{3D476557-80E2-4264-ABCD-BDD2A860A5EF}" srcId="{9953575B-CDF1-4F6D-A547-50C54E355A29}" destId="{64139214-8B33-449D-A7B3-7AAA3A3509C4}" srcOrd="0" destOrd="0" parTransId="{44B1D6A9-C8BE-4E14-8152-C820473789FB}" sibTransId="{4538C6D5-18C5-4B53-9DA7-81C68DE2E0F2}"/>
    <dgm:cxn modelId="{4DDF4686-C35A-449D-9C3A-83349CF83125}" type="presOf" srcId="{142F6277-57A8-4091-A7C3-6D8F1C6A6C8E}" destId="{97965909-7282-4488-9CC7-A1840B1333EC}" srcOrd="0" destOrd="0" presId="urn:microsoft.com/office/officeart/2005/8/layout/hList1"/>
    <dgm:cxn modelId="{E91783B1-2A99-4BB2-80BB-D7D1D1195060}" type="presOf" srcId="{4CA7A911-EA88-4C08-ABB6-876FC404C3FA}" destId="{9B8E3C71-C3BB-4A4C-81FA-CAB4F49E3D34}" srcOrd="0" destOrd="2" presId="urn:microsoft.com/office/officeart/2005/8/layout/hList1"/>
    <dgm:cxn modelId="{C4AA8E9C-D13F-42C8-8A54-BF6B457671BD}" type="presOf" srcId="{B6004DEC-6419-4886-870B-0BC55F4BFA8D}" destId="{1EEF5209-76DB-479E-86E3-580F87324B20}" srcOrd="0" destOrd="0" presId="urn:microsoft.com/office/officeart/2005/8/layout/hList1"/>
    <dgm:cxn modelId="{728A9F68-7D87-4ECA-8800-F00218522EB7}" srcId="{4FF7164A-5A09-4A82-8DAD-85200F6102D9}" destId="{0F9A72EF-1129-429C-A2C7-44EF73F4F346}" srcOrd="2" destOrd="0" parTransId="{C1B90FDE-B69E-4269-811B-E2414394B767}" sibTransId="{6C2B88B9-996A-41B8-B47D-9A0C0B8447A0}"/>
    <dgm:cxn modelId="{30957973-E14C-4814-B443-26C02669842A}" srcId="{142F6277-57A8-4091-A7C3-6D8F1C6A6C8E}" destId="{2E4FE5F9-5F80-4EB4-8625-8FCF6FB9C3FF}" srcOrd="0" destOrd="0" parTransId="{8FBB1378-082C-40AB-8578-79F1EA7BD43A}" sibTransId="{31E5F1C1-21B6-461E-8733-26776C24326E}"/>
    <dgm:cxn modelId="{8D0D6515-96B4-493E-9B2A-71967F68A1AE}" srcId="{BC575CC4-3A3D-45E9-B543-25E3A8EBCFC9}" destId="{F16FA121-BFCB-4179-814E-1DFA80D1BB48}" srcOrd="3" destOrd="0" parTransId="{EE29F2A4-B2D9-48C4-A8BB-3F276D146C3B}" sibTransId="{47EBD2D8-3296-4BA9-B850-B73E02B2011C}"/>
    <dgm:cxn modelId="{CD0EB5E3-00FC-4FF6-A676-64CF4FF8C8FE}" type="presOf" srcId="{5FF92067-EFBC-4953-B827-2190C35D2317}" destId="{1EEF5209-76DB-479E-86E3-580F87324B20}" srcOrd="0" destOrd="1" presId="urn:microsoft.com/office/officeart/2005/8/layout/hList1"/>
    <dgm:cxn modelId="{379FA2D7-6F4C-40B0-B5E9-EF24971508C9}" type="presOf" srcId="{6D9AA939-83FF-4BC3-BC19-6E70BC06B3F1}" destId="{7E643D48-91D0-4FA0-A0D0-60F51CF0948C}" srcOrd="0" destOrd="4" presId="urn:microsoft.com/office/officeart/2005/8/layout/hList1"/>
    <dgm:cxn modelId="{D7D625A7-487A-4C0B-ADBF-52F92299FFE6}" srcId="{4FF7164A-5A09-4A82-8DAD-85200F6102D9}" destId="{DD076A36-4A7A-4FB2-A675-F1F366BAB0F2}" srcOrd="1" destOrd="0" parTransId="{8DAEF6E9-D00C-45ED-A242-BEEBE947E80E}" sibTransId="{5219F83C-5255-4C37-9EB5-63BBEA51DC31}"/>
    <dgm:cxn modelId="{A7293340-A567-472F-BD5C-6CA8A80D9BDB}" type="presOf" srcId="{A3463AD7-440D-4C75-AAAF-5C10B4346EBE}" destId="{9FDB24F9-1E9C-4085-9F7B-6D519B7B9096}" srcOrd="0" destOrd="4" presId="urn:microsoft.com/office/officeart/2005/8/layout/hList1"/>
    <dgm:cxn modelId="{05EC4D0A-71D1-4EE2-ACC4-76944293543C}" srcId="{4D0CCEE6-9596-47D3-8FE1-AE2E71AB6C87}" destId="{142F6277-57A8-4091-A7C3-6D8F1C6A6C8E}" srcOrd="0" destOrd="0" parTransId="{48264D74-91F8-45A4-A30E-35560F670280}" sibTransId="{D4DC986F-8538-4A3B-A4C5-E3A4B61F78EE}"/>
    <dgm:cxn modelId="{41D202AA-FE63-4759-8252-894F8CFE754B}" type="presOf" srcId="{4D0CCEE6-9596-47D3-8FE1-AE2E71AB6C87}" destId="{F9F22F71-3048-45D6-AA6F-3BC1F299226E}" srcOrd="0" destOrd="0" presId="urn:microsoft.com/office/officeart/2005/8/layout/hList1"/>
    <dgm:cxn modelId="{B7A4D0D6-433D-4633-8D43-8A6BD47B5989}" type="presOf" srcId="{9DAF5B5A-8F51-4283-A1D1-9EAD66D18675}" destId="{9B8E3C71-C3BB-4A4C-81FA-CAB4F49E3D34}" srcOrd="0" destOrd="4" presId="urn:microsoft.com/office/officeart/2005/8/layout/hList1"/>
    <dgm:cxn modelId="{00A07C3A-FABC-4D91-A8D4-5266C2B96A64}" srcId="{4FF7164A-5A09-4A82-8DAD-85200F6102D9}" destId="{577936A1-FB24-4146-9E9B-EA97C0A71B40}" srcOrd="3" destOrd="0" parTransId="{2CB1ECA3-FC5C-4730-AEB7-133066879E95}" sibTransId="{FEFC7D9F-D2F3-4DA9-AEBC-AE029E87E5A9}"/>
    <dgm:cxn modelId="{D5F7955F-D4F9-4524-86ED-9086B290BC18}" type="presOf" srcId="{09253C6A-5A7D-4B8C-8283-8336FD86DA7A}" destId="{4ED87F68-A597-4994-876D-EFF704402229}" srcOrd="0" destOrd="0" presId="urn:microsoft.com/office/officeart/2005/8/layout/hList1"/>
    <dgm:cxn modelId="{F06110EB-73DB-42B6-A8FF-00B94F775B93}" type="presOf" srcId="{D81A7901-3F96-4403-A7A9-5D925E620923}" destId="{1EEF5209-76DB-479E-86E3-580F87324B20}" srcOrd="0" destOrd="4" presId="urn:microsoft.com/office/officeart/2005/8/layout/hList1"/>
    <dgm:cxn modelId="{F6C1F7C6-2E40-4F37-ACC8-2DD94815AB7B}" type="presOf" srcId="{F16FA121-BFCB-4179-814E-1DFA80D1BB48}" destId="{7E643D48-91D0-4FA0-A0D0-60F51CF0948C}" srcOrd="0" destOrd="3" presId="urn:microsoft.com/office/officeart/2005/8/layout/hList1"/>
    <dgm:cxn modelId="{D22DD75D-4469-424A-AE0F-C42951B790EA}" type="presOf" srcId="{A2746DDA-6569-4F6D-8793-CE6FB05EE014}" destId="{1B7603A7-46BA-4C0F-8CC1-D27A909F97A3}" srcOrd="0" destOrd="2" presId="urn:microsoft.com/office/officeart/2005/8/layout/hList1"/>
    <dgm:cxn modelId="{53A44D60-8563-40E3-8D2C-C86C8EA4F54A}" srcId="{09253C6A-5A7D-4B8C-8283-8336FD86DA7A}" destId="{72EB82EA-8F9F-41AF-8D1B-B59AD3C13FC8}" srcOrd="2" destOrd="0" parTransId="{273F01DE-B67F-4BB3-B45D-E4F59F4D9299}" sibTransId="{024EFE00-90C0-4CFA-A3F6-227A5B6DEF3F}"/>
    <dgm:cxn modelId="{BF04A666-2DB0-4A5C-9A09-25593974016A}" type="presOf" srcId="{C6E4E119-4690-4D7E-BA48-B5CF3EBAC454}" destId="{10B91B0A-45EF-4B37-81C4-D53C5254A81A}" srcOrd="0" destOrd="0" presId="urn:microsoft.com/office/officeart/2005/8/layout/hList1"/>
    <dgm:cxn modelId="{1A684E9B-95D0-4BBB-87FD-D88CA2DAE7C7}" type="presOf" srcId="{79E3AE54-290A-4151-BE9D-B916F3D9F08D}" destId="{10B91B0A-45EF-4B37-81C4-D53C5254A81A}" srcOrd="0" destOrd="4" presId="urn:microsoft.com/office/officeart/2005/8/layout/hList1"/>
    <dgm:cxn modelId="{E00D61FA-C4DB-4074-A94B-DC6689D9AC7D}" srcId="{BC575CC4-3A3D-45E9-B543-25E3A8EBCFC9}" destId="{88149A0E-357D-4903-9565-C6F914E2DB15}" srcOrd="0" destOrd="0" parTransId="{E67A3B84-5675-4892-BC0A-6B56ED19FBFB}" sibTransId="{A27B1935-F5F4-4949-8235-184E6A598C80}"/>
    <dgm:cxn modelId="{C5A030C9-B951-441A-9076-826BD717FDEC}" srcId="{9953575B-CDF1-4F6D-A547-50C54E355A29}" destId="{25055753-4215-4ED0-A9FD-C482B04B9E25}" srcOrd="1" destOrd="0" parTransId="{01F70DB9-1EA3-46CB-B5C7-D6CA25401786}" sibTransId="{4539801A-B55C-4B5B-A20D-1E5307A622AE}"/>
    <dgm:cxn modelId="{804F92B9-96E1-4C75-9AF8-F9270CE0702A}" type="presOf" srcId="{BC575CC4-3A3D-45E9-B543-25E3A8EBCFC9}" destId="{4A6F7B21-8AF8-46AD-997D-3B8680CF6C9E}" srcOrd="0" destOrd="0" presId="urn:microsoft.com/office/officeart/2005/8/layout/hList1"/>
    <dgm:cxn modelId="{4A6329A5-512B-4B59-9AE8-4A5827CEE5B3}" type="presOf" srcId="{647B0882-A6AA-4794-A6D3-E0D648C4E789}" destId="{1B7603A7-46BA-4C0F-8CC1-D27A909F97A3}" srcOrd="0" destOrd="4" presId="urn:microsoft.com/office/officeart/2005/8/layout/hList1"/>
    <dgm:cxn modelId="{80095AA9-BA09-4BF6-B018-B4358B1B8707}" type="presOf" srcId="{B9C522C6-E903-4E1E-846D-6042EC544601}" destId="{10B91B0A-45EF-4B37-81C4-D53C5254A81A}" srcOrd="0" destOrd="6" presId="urn:microsoft.com/office/officeart/2005/8/layout/hList1"/>
    <dgm:cxn modelId="{431D8E51-775F-4B99-9700-EDFC1B9E46C8}" srcId="{09253C6A-5A7D-4B8C-8283-8336FD86DA7A}" destId="{47116BAF-62E4-4746-9EF7-338BBE70F3E8}" srcOrd="3" destOrd="0" parTransId="{D0C2CB13-B140-46C2-B6A1-6D9B43F32E56}" sibTransId="{BC05045A-F7DF-4777-91E3-5E148590DD57}"/>
    <dgm:cxn modelId="{F94BEBAF-57D9-4A94-B819-CC55596725FB}" type="presOf" srcId="{A405E945-FA36-43B0-9E22-C58519213608}" destId="{9FDB24F9-1E9C-4085-9F7B-6D519B7B9096}" srcOrd="0" destOrd="0" presId="urn:microsoft.com/office/officeart/2005/8/layout/hList1"/>
    <dgm:cxn modelId="{545999DD-4AE3-4F07-830C-F71E033AE4B1}" srcId="{4D0CCEE6-9596-47D3-8FE1-AE2E71AB6C87}" destId="{4FF7164A-5A09-4A82-8DAD-85200F6102D9}" srcOrd="2" destOrd="0" parTransId="{6611A91B-5E36-4246-8FAF-7ECC1A6E8338}" sibTransId="{7A75CE4B-5513-47DF-92F4-F28075A02DB3}"/>
    <dgm:cxn modelId="{1FDAB88A-3FEE-48E5-AD69-D76BBF0E754A}" type="presOf" srcId="{64139214-8B33-449D-A7B3-7AAA3A3509C4}" destId="{1B7603A7-46BA-4C0F-8CC1-D27A909F97A3}" srcOrd="0" destOrd="0" presId="urn:microsoft.com/office/officeart/2005/8/layout/hList1"/>
    <dgm:cxn modelId="{9161685D-8071-4D83-AFA7-D4938B638B6C}" srcId="{9953575B-CDF1-4F6D-A547-50C54E355A29}" destId="{647B0882-A6AA-4794-A6D3-E0D648C4E789}" srcOrd="4" destOrd="0" parTransId="{F6921491-9F55-4B21-8FA1-1B3C33F4237A}" sibTransId="{0AB47E50-A6E2-4D75-BE22-F2969DE9DAD7}"/>
    <dgm:cxn modelId="{4F59A63C-17CA-43B9-A0F7-ABA90FD0B922}" srcId="{09253C6A-5A7D-4B8C-8283-8336FD86DA7A}" destId="{B9C522C6-E903-4E1E-846D-6042EC544601}" srcOrd="6" destOrd="0" parTransId="{B5606D99-8201-4A83-92EE-6FFCA9C139B9}" sibTransId="{F8851F19-F2B5-462C-89BE-53C58CDB8E83}"/>
    <dgm:cxn modelId="{F698FF41-63AB-4F04-896B-9C309C57A2B5}" srcId="{142F6277-57A8-4091-A7C3-6D8F1C6A6C8E}" destId="{F7C7EA5A-1353-4094-9F34-D2A7E59A38B2}" srcOrd="1" destOrd="0" parTransId="{813D47AD-59D4-460C-AF92-C035D4818513}" sibTransId="{93FBF361-1529-444A-89A7-EF6F16232D8D}"/>
    <dgm:cxn modelId="{63F59B1B-9922-4481-886B-9A52EB46E52D}" srcId="{A06A2348-0ECD-4573-BF8C-31D5588DC495}" destId="{42AE5B77-F7AA-4452-A771-8D41BB04E2EF}" srcOrd="5" destOrd="0" parTransId="{23D7334D-5513-408A-B92A-3D3F0A740C7C}" sibTransId="{CC346F2F-C2EA-4BB2-A518-BB3B1B3C4191}"/>
    <dgm:cxn modelId="{4AF81B8E-8B6D-47CF-B57E-01BE66173C40}" type="presOf" srcId="{FD402554-D517-4746-9DFD-09832266A13B}" destId="{10B91B0A-45EF-4B37-81C4-D53C5254A81A}" srcOrd="0" destOrd="1" presId="urn:microsoft.com/office/officeart/2005/8/layout/hList1"/>
    <dgm:cxn modelId="{A4422234-9C4A-4A11-8183-A7E5BD288ADD}" srcId="{4D0CCEE6-9596-47D3-8FE1-AE2E71AB6C87}" destId="{9953575B-CDF1-4F6D-A547-50C54E355A29}" srcOrd="4" destOrd="0" parTransId="{40791406-95BA-42AD-A4B4-3C2761DB01D0}" sibTransId="{BE1F3079-85C6-464E-A08C-DC40EF500D8C}"/>
    <dgm:cxn modelId="{9B235289-BBC3-4FE8-A78D-13E77C9EF69A}" type="presOf" srcId="{9953575B-CDF1-4F6D-A547-50C54E355A29}" destId="{D9A6CD53-2D36-46AF-BC2B-9687D920524A}" srcOrd="0" destOrd="0" presId="urn:microsoft.com/office/officeart/2005/8/layout/hList1"/>
    <dgm:cxn modelId="{5F35C05F-81D6-4C01-A619-32BAEEE44E4F}" srcId="{4FF7164A-5A09-4A82-8DAD-85200F6102D9}" destId="{A3463AD7-440D-4C75-AAAF-5C10B4346EBE}" srcOrd="4" destOrd="0" parTransId="{1FB62D0B-6A9E-4858-9955-C82E67E1026E}" sibTransId="{41A60DE8-18A4-49FB-81E0-315F7939BE25}"/>
    <dgm:cxn modelId="{F4C977B9-D8C4-4887-869B-515BFDC1345F}" type="presOf" srcId="{A06A2348-0ECD-4573-BF8C-31D5588DC495}" destId="{1CA3C638-A03C-4650-B405-C02B8352CAC0}" srcOrd="0" destOrd="0" presId="urn:microsoft.com/office/officeart/2005/8/layout/hList1"/>
    <dgm:cxn modelId="{FCB58855-7290-4F6C-9ED1-F0B8F94D6879}" type="presOf" srcId="{4FF7164A-5A09-4A82-8DAD-85200F6102D9}" destId="{DEA135A4-5C62-4551-AD45-6575894AC6E2}" srcOrd="0" destOrd="0" presId="urn:microsoft.com/office/officeart/2005/8/layout/hList1"/>
    <dgm:cxn modelId="{DEB51072-5AE4-47FE-8B88-951347557422}" type="presParOf" srcId="{F9F22F71-3048-45D6-AA6F-3BC1F299226E}" destId="{500888B2-3DE6-4FE8-AEEA-C1C37FEAA2D4}" srcOrd="0" destOrd="0" presId="urn:microsoft.com/office/officeart/2005/8/layout/hList1"/>
    <dgm:cxn modelId="{203FC750-D065-4F7B-8BA3-BC5428C7704E}" type="presParOf" srcId="{500888B2-3DE6-4FE8-AEEA-C1C37FEAA2D4}" destId="{97965909-7282-4488-9CC7-A1840B1333EC}" srcOrd="0" destOrd="0" presId="urn:microsoft.com/office/officeart/2005/8/layout/hList1"/>
    <dgm:cxn modelId="{1FE8E9DC-A317-4798-9F38-82615F96C881}" type="presParOf" srcId="{500888B2-3DE6-4FE8-AEEA-C1C37FEAA2D4}" destId="{9B8E3C71-C3BB-4A4C-81FA-CAB4F49E3D34}" srcOrd="1" destOrd="0" presId="urn:microsoft.com/office/officeart/2005/8/layout/hList1"/>
    <dgm:cxn modelId="{9CB3F43E-3123-4C39-ACA6-BC0ECDB98A7E}" type="presParOf" srcId="{F9F22F71-3048-45D6-AA6F-3BC1F299226E}" destId="{41AB32A5-5E8F-4ACF-B7C4-A4C5B83D9966}" srcOrd="1" destOrd="0" presId="urn:microsoft.com/office/officeart/2005/8/layout/hList1"/>
    <dgm:cxn modelId="{99D28E0C-5DCB-46DA-8796-FFFA40549B08}" type="presParOf" srcId="{F9F22F71-3048-45D6-AA6F-3BC1F299226E}" destId="{9D0298ED-0DD0-41DD-BA8E-9FC439B7F0AF}" srcOrd="2" destOrd="0" presId="urn:microsoft.com/office/officeart/2005/8/layout/hList1"/>
    <dgm:cxn modelId="{807A03C3-CDBA-4197-B613-E5EDAE43F793}" type="presParOf" srcId="{9D0298ED-0DD0-41DD-BA8E-9FC439B7F0AF}" destId="{4ED87F68-A597-4994-876D-EFF704402229}" srcOrd="0" destOrd="0" presId="urn:microsoft.com/office/officeart/2005/8/layout/hList1"/>
    <dgm:cxn modelId="{A84BC490-1C03-4A74-A5B7-8B5AFF18590E}" type="presParOf" srcId="{9D0298ED-0DD0-41DD-BA8E-9FC439B7F0AF}" destId="{10B91B0A-45EF-4B37-81C4-D53C5254A81A}" srcOrd="1" destOrd="0" presId="urn:microsoft.com/office/officeart/2005/8/layout/hList1"/>
    <dgm:cxn modelId="{933177AF-2E29-4A25-B25B-C699E77C92C1}" type="presParOf" srcId="{F9F22F71-3048-45D6-AA6F-3BC1F299226E}" destId="{8D188389-2C6C-433F-B534-911A3C74A7BF}" srcOrd="3" destOrd="0" presId="urn:microsoft.com/office/officeart/2005/8/layout/hList1"/>
    <dgm:cxn modelId="{35920102-AC5D-44C4-ABF7-81CA37E7DAB4}" type="presParOf" srcId="{F9F22F71-3048-45D6-AA6F-3BC1F299226E}" destId="{0261C73E-B7BC-470E-8596-256B85C3BA3E}" srcOrd="4" destOrd="0" presId="urn:microsoft.com/office/officeart/2005/8/layout/hList1"/>
    <dgm:cxn modelId="{343E1599-E928-4956-A361-EB643909AD1A}" type="presParOf" srcId="{0261C73E-B7BC-470E-8596-256B85C3BA3E}" destId="{DEA135A4-5C62-4551-AD45-6575894AC6E2}" srcOrd="0" destOrd="0" presId="urn:microsoft.com/office/officeart/2005/8/layout/hList1"/>
    <dgm:cxn modelId="{DF3C8FB3-03F9-4144-9140-B84087C1D27E}" type="presParOf" srcId="{0261C73E-B7BC-470E-8596-256B85C3BA3E}" destId="{9FDB24F9-1E9C-4085-9F7B-6D519B7B9096}" srcOrd="1" destOrd="0" presId="urn:microsoft.com/office/officeart/2005/8/layout/hList1"/>
    <dgm:cxn modelId="{2DA51200-C521-4AD4-A69B-12054DB0B2E3}" type="presParOf" srcId="{F9F22F71-3048-45D6-AA6F-3BC1F299226E}" destId="{8BC6B83F-3EE4-45B4-AED7-8E03FCC78BB2}" srcOrd="5" destOrd="0" presId="urn:microsoft.com/office/officeart/2005/8/layout/hList1"/>
    <dgm:cxn modelId="{B78298BD-632D-45FC-BD38-8AB9CB1F02C6}" type="presParOf" srcId="{F9F22F71-3048-45D6-AA6F-3BC1F299226E}" destId="{9658C0A0-CA5F-4144-AE68-BBFCF8FE99BE}" srcOrd="6" destOrd="0" presId="urn:microsoft.com/office/officeart/2005/8/layout/hList1"/>
    <dgm:cxn modelId="{6EB241C9-DB36-4F24-8241-EF4D4CA90C04}" type="presParOf" srcId="{9658C0A0-CA5F-4144-AE68-BBFCF8FE99BE}" destId="{1CA3C638-A03C-4650-B405-C02B8352CAC0}" srcOrd="0" destOrd="0" presId="urn:microsoft.com/office/officeart/2005/8/layout/hList1"/>
    <dgm:cxn modelId="{3C69EFBC-9A31-4D39-9BB3-AE78EE377D81}" type="presParOf" srcId="{9658C0A0-CA5F-4144-AE68-BBFCF8FE99BE}" destId="{1EEF5209-76DB-479E-86E3-580F87324B20}" srcOrd="1" destOrd="0" presId="urn:microsoft.com/office/officeart/2005/8/layout/hList1"/>
    <dgm:cxn modelId="{39EBE576-1954-418A-957F-D4C062F55520}" type="presParOf" srcId="{F9F22F71-3048-45D6-AA6F-3BC1F299226E}" destId="{0BD42FA7-88CD-4CA8-9F68-D15D79158428}" srcOrd="7" destOrd="0" presId="urn:microsoft.com/office/officeart/2005/8/layout/hList1"/>
    <dgm:cxn modelId="{581079AC-02B3-44B2-BFE1-269BFC02166F}" type="presParOf" srcId="{F9F22F71-3048-45D6-AA6F-3BC1F299226E}" destId="{3B58DE7B-38B7-47A5-A57D-42363793A2CD}" srcOrd="8" destOrd="0" presId="urn:microsoft.com/office/officeart/2005/8/layout/hList1"/>
    <dgm:cxn modelId="{7C72F6CA-2E17-4E61-8321-E739021DAAA0}" type="presParOf" srcId="{3B58DE7B-38B7-47A5-A57D-42363793A2CD}" destId="{D9A6CD53-2D36-46AF-BC2B-9687D920524A}" srcOrd="0" destOrd="0" presId="urn:microsoft.com/office/officeart/2005/8/layout/hList1"/>
    <dgm:cxn modelId="{C2F6F771-F22F-4D72-8582-CE57757A85B5}" type="presParOf" srcId="{3B58DE7B-38B7-47A5-A57D-42363793A2CD}" destId="{1B7603A7-46BA-4C0F-8CC1-D27A909F97A3}" srcOrd="1" destOrd="0" presId="urn:microsoft.com/office/officeart/2005/8/layout/hList1"/>
    <dgm:cxn modelId="{E6806BDB-69B1-4FF4-BED7-97EC9D8EE813}" type="presParOf" srcId="{F9F22F71-3048-45D6-AA6F-3BC1F299226E}" destId="{A7AED45F-6F4A-463C-A664-9928A8B36D99}" srcOrd="9" destOrd="0" presId="urn:microsoft.com/office/officeart/2005/8/layout/hList1"/>
    <dgm:cxn modelId="{3BBC5521-268A-4BF3-BE5F-426CFFD1A784}" type="presParOf" srcId="{F9F22F71-3048-45D6-AA6F-3BC1F299226E}" destId="{D32AC119-C3AF-4896-A898-FE0C4E62E876}" srcOrd="10" destOrd="0" presId="urn:microsoft.com/office/officeart/2005/8/layout/hList1"/>
    <dgm:cxn modelId="{C5E8B355-9D9A-44B6-B532-D9EF0FB679AE}" type="presParOf" srcId="{D32AC119-C3AF-4896-A898-FE0C4E62E876}" destId="{4A6F7B21-8AF8-46AD-997D-3B8680CF6C9E}" srcOrd="0" destOrd="0" presId="urn:microsoft.com/office/officeart/2005/8/layout/hList1"/>
    <dgm:cxn modelId="{30D7ED9A-1125-4A64-933D-5BAD2A290CEE}" type="presParOf" srcId="{D32AC119-C3AF-4896-A898-FE0C4E62E876}" destId="{7E643D48-91D0-4FA0-A0D0-60F51CF0948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CAFE6D3-1E15-4A07-8E1F-4BF797C6B92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450192-B861-4122-A21C-93E4EE2BF9DF}">
      <dgm:prSet custT="1"/>
      <dgm:spPr/>
      <dgm:t>
        <a:bodyPr/>
        <a:lstStyle/>
        <a:p>
          <a:r>
            <a:rPr lang="zh-CN" alt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等性能的双通道输出最高</a:t>
          </a:r>
          <a:r>
            <a:rPr lang="en-US" altLang="zh-CN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240MHz</a:t>
          </a:r>
          <a:r>
            <a:rPr lang="zh-CN" alt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正弦波</a:t>
          </a:r>
          <a:endParaRPr lang="en-US" sz="1600" b="1" dirty="0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D188794D-42D6-4C9B-88FE-DC6A1FFAE0F8}" type="parTrans" cxnId="{69F549D9-14B7-4465-9C4B-B4F0B0CE8725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49043831-C0F8-4EDC-8DC8-220F46CFE36C}" type="sibTrans" cxnId="{69F549D9-14B7-4465-9C4B-B4F0B0CE8725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B0C1E0FB-4BFF-4921-AD89-35EEBFEAD012}">
      <dgm:prSet custT="1"/>
      <dgm:spPr/>
      <dgm:t>
        <a:bodyPr/>
        <a:lstStyle/>
        <a:p>
          <a:r>
            <a:rPr 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14</a:t>
          </a:r>
          <a:r>
            <a:rPr lang="zh-CN" alt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位垂直分辨率，最大</a:t>
          </a:r>
          <a:r>
            <a:rPr lang="en-US" altLang="zh-CN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2GS/s</a:t>
          </a:r>
          <a:r>
            <a:rPr lang="zh-CN" alt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的采样率</a:t>
          </a:r>
          <a:endParaRPr lang="en-US" sz="1600" b="1" dirty="0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D0758E6A-4EEA-4D88-B176-7A8D59803095}" type="parTrans" cxnId="{D1BB5215-27B7-4081-9ABA-6416908369F1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86F81A36-F930-413E-B444-AEBFE09CF4D6}" type="sibTrans" cxnId="{D1BB5215-27B7-4081-9ABA-6416908369F1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B05FEEFC-D32F-4751-A77B-5C07A95C994A}">
      <dgm:prSet custT="1"/>
      <dgm:spPr/>
      <dgm:t>
        <a:bodyPr/>
        <a:lstStyle/>
        <a:p>
          <a:r>
            <a:rPr 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12</a:t>
          </a:r>
          <a:r>
            <a:rPr lang="zh-CN" alt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种内置波形外加任意波输出</a:t>
          </a:r>
          <a:endParaRPr lang="en-US" sz="1600" b="1" dirty="0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C0491CA7-DBBC-460A-8AC0-F34BAE0FB386}" type="parTrans" cxnId="{99C56C28-2C47-4475-AF9E-4A3DD2EB2FBD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1AAD8256-9022-4C77-83EE-0A546E926EC2}" type="sibTrans" cxnId="{99C56C28-2C47-4475-AF9E-4A3DD2EB2FBD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4DC450F7-C6A9-485E-9367-B0040E320314}">
      <dgm:prSet custT="1"/>
      <dgm:spPr/>
      <dgm:t>
        <a:bodyPr/>
        <a:lstStyle/>
        <a:p>
          <a:r>
            <a:rPr lang="zh-CN" alt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内置调制模式、噪声发生器模式、突发模式和扫频模式</a:t>
          </a:r>
          <a:endParaRPr lang="en-US" sz="1600" b="1" dirty="0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2CE5C78F-F283-45AF-A47E-2408D2117DB8}" type="parTrans" cxnId="{98777B2A-715E-4780-8CB6-1F10F8C4C7D6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0D4FD906-E065-4ACE-97E7-6D4DEE65A181}" type="sibTrans" cxnId="{98777B2A-715E-4780-8CB6-1F10F8C4C7D6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72A0DE54-14D2-4A1A-85FA-29347BF9E233}">
      <dgm:prSet custT="1"/>
      <dgm:spPr/>
      <dgm:t>
        <a:bodyPr/>
        <a:lstStyle/>
        <a:p>
          <a:r>
            <a:rPr 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5.6</a:t>
          </a:r>
          <a:r>
            <a:rPr lang="zh-CN" alt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英寸液晶显示屏</a:t>
          </a:r>
          <a:endParaRPr lang="en-US" sz="1600" b="1" dirty="0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741F9B22-0036-489E-934B-53F58A6F2651}" type="parTrans" cxnId="{F2E9D7EF-31B1-4CBA-871C-6D987FD1B706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BB32AED6-54B3-4374-AF17-90C23AE9AD8D}" type="sibTrans" cxnId="{F2E9D7EF-31B1-4CBA-871C-6D987FD1B706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CF3A0951-604A-4782-8773-AB08D2787058}">
      <dgm:prSet custT="1"/>
      <dgm:spPr/>
      <dgm:t>
        <a:bodyPr/>
        <a:lstStyle/>
        <a:p>
          <a:r>
            <a:rPr lang="en-US" sz="1600" b="1" dirty="0" err="1" smtClean="0">
              <a:solidFill>
                <a:schemeClr val="bg2">
                  <a:lumMod val="60000"/>
                  <a:lumOff val="40000"/>
                </a:schemeClr>
              </a:solidFill>
            </a:rPr>
            <a:t>A</a:t>
          </a:r>
          <a:r>
            <a:rPr lang="en-US" altLang="zh-CN" sz="1600" b="1" dirty="0" err="1" smtClean="0">
              <a:solidFill>
                <a:schemeClr val="bg2">
                  <a:lumMod val="60000"/>
                  <a:lumOff val="40000"/>
                </a:schemeClr>
              </a:solidFill>
            </a:rPr>
            <a:t>rb</a:t>
          </a:r>
          <a:r>
            <a:rPr 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 E</a:t>
          </a:r>
          <a:r>
            <a:rPr lang="en-US" altLang="zh-CN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xpress</a:t>
          </a:r>
          <a:r>
            <a:rPr lang="zh-CN" alt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任意波形编辑软件</a:t>
          </a:r>
          <a:endParaRPr lang="en-US" sz="1600" b="1" dirty="0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8C03EC89-5A96-41B2-9391-A7F75EEDBC55}" type="parTrans" cxnId="{9A126BEF-EE46-4B99-B147-A481D75C7F17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0349C3A3-6E9C-4369-AEBE-996F41147530}" type="sibTrans" cxnId="{9A126BEF-EE46-4B99-B147-A481D75C7F17}">
      <dgm:prSet/>
      <dgm:spPr/>
      <dgm:t>
        <a:bodyPr/>
        <a:lstStyle/>
        <a:p>
          <a:endParaRPr lang="en-US" sz="2400" b="1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811F3853-8D54-4342-9978-CA3B7D1AF514}">
      <dgm:prSet custT="1"/>
      <dgm:spPr/>
      <dgm:t>
        <a:bodyPr/>
        <a:lstStyle/>
        <a:p>
          <a:r>
            <a:rPr lang="zh-CN" alt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每通道均内置噪声源</a:t>
          </a:r>
          <a:endParaRPr lang="en-US" sz="1600" b="1" dirty="0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8EA9EC32-5886-46AA-8558-F1E5AA1F192C}" type="parTrans" cxnId="{DC1CDAC9-A1F2-4F3E-8716-64A27FFC0616}">
      <dgm:prSet/>
      <dgm:spPr/>
      <dgm:t>
        <a:bodyPr/>
        <a:lstStyle/>
        <a:p>
          <a:endParaRPr lang="en-US" sz="2400"/>
        </a:p>
      </dgm:t>
    </dgm:pt>
    <dgm:pt modelId="{05759090-1214-45A9-B313-78D960FFFCBA}" type="sibTrans" cxnId="{DC1CDAC9-A1F2-4F3E-8716-64A27FFC0616}">
      <dgm:prSet/>
      <dgm:spPr/>
      <dgm:t>
        <a:bodyPr/>
        <a:lstStyle/>
        <a:p>
          <a:endParaRPr lang="en-US" sz="2400"/>
        </a:p>
      </dgm:t>
    </dgm:pt>
    <dgm:pt modelId="{17E39C03-2A24-4126-8AE6-7992DAA81736}">
      <dgm:prSet custT="1"/>
      <dgm:spPr/>
      <dgm:t>
        <a:bodyPr/>
        <a:lstStyle/>
        <a:p>
          <a:r>
            <a:rPr lang="zh-CN" altLang="en-US" sz="1600" b="1" dirty="0" smtClean="0">
              <a:solidFill>
                <a:schemeClr val="bg2">
                  <a:lumMod val="60000"/>
                  <a:lumOff val="40000"/>
                </a:schemeClr>
              </a:solidFill>
            </a:rPr>
            <a:t>通道间设置可互相复制</a:t>
          </a:r>
          <a:endParaRPr lang="en-US" sz="1600" b="1" dirty="0">
            <a:solidFill>
              <a:schemeClr val="bg2">
                <a:lumMod val="60000"/>
                <a:lumOff val="40000"/>
              </a:schemeClr>
            </a:solidFill>
          </a:endParaRPr>
        </a:p>
      </dgm:t>
    </dgm:pt>
    <dgm:pt modelId="{92320278-7F56-4266-B657-444A513F4502}" type="parTrans" cxnId="{7603B123-5E0E-40B1-85E4-0433F849611B}">
      <dgm:prSet/>
      <dgm:spPr/>
      <dgm:t>
        <a:bodyPr/>
        <a:lstStyle/>
        <a:p>
          <a:endParaRPr lang="en-US" sz="2400"/>
        </a:p>
      </dgm:t>
    </dgm:pt>
    <dgm:pt modelId="{33814DFC-0219-4A22-82EF-1BB465284C03}" type="sibTrans" cxnId="{7603B123-5E0E-40B1-85E4-0433F849611B}">
      <dgm:prSet/>
      <dgm:spPr/>
      <dgm:t>
        <a:bodyPr/>
        <a:lstStyle/>
        <a:p>
          <a:endParaRPr lang="en-US" sz="2400"/>
        </a:p>
      </dgm:t>
    </dgm:pt>
    <dgm:pt modelId="{B681C413-A1E8-460A-91F7-848F5A539140}" type="pres">
      <dgm:prSet presAssocID="{7CAFE6D3-1E15-4A07-8E1F-4BF797C6B92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F2CBFCB-ABF2-4F76-8794-F29BFBF95C43}" type="pres">
      <dgm:prSet presAssocID="{CE450192-B861-4122-A21C-93E4EE2BF9DF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2EE2F-DA7C-4CA2-939C-083FC7E1BC70}" type="pres">
      <dgm:prSet presAssocID="{49043831-C0F8-4EDC-8DC8-220F46CFE36C}" presName="spacer" presStyleCnt="0"/>
      <dgm:spPr/>
    </dgm:pt>
    <dgm:pt modelId="{726676FF-861F-4254-9052-B1DBA01C3C9A}" type="pres">
      <dgm:prSet presAssocID="{B0C1E0FB-4BFF-4921-AD89-35EEBFEAD012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600BEA-AF48-48A0-9CB3-96BA572FB9A7}" type="pres">
      <dgm:prSet presAssocID="{86F81A36-F930-413E-B444-AEBFE09CF4D6}" presName="spacer" presStyleCnt="0"/>
      <dgm:spPr/>
    </dgm:pt>
    <dgm:pt modelId="{EE35693C-9CB4-403D-BEDE-1C954B83085E}" type="pres">
      <dgm:prSet presAssocID="{811F3853-8D54-4342-9978-CA3B7D1AF514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DA6E81-8CF2-4632-8A86-E24A93E97FED}" type="pres">
      <dgm:prSet presAssocID="{05759090-1214-45A9-B313-78D960FFFCBA}" presName="spacer" presStyleCnt="0"/>
      <dgm:spPr/>
    </dgm:pt>
    <dgm:pt modelId="{9D6D1020-4D71-449C-A605-853FE1E05C25}" type="pres">
      <dgm:prSet presAssocID="{17E39C03-2A24-4126-8AE6-7992DAA81736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370EEF-504E-4258-8134-D72524E2F6C1}" type="pres">
      <dgm:prSet presAssocID="{33814DFC-0219-4A22-82EF-1BB465284C03}" presName="spacer" presStyleCnt="0"/>
      <dgm:spPr/>
    </dgm:pt>
    <dgm:pt modelId="{509E7696-BE54-4687-8771-F5C441A597E4}" type="pres">
      <dgm:prSet presAssocID="{B05FEEFC-D32F-4751-A77B-5C07A95C994A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3A0321-4367-4385-9225-195E0535152F}" type="pres">
      <dgm:prSet presAssocID="{1AAD8256-9022-4C77-83EE-0A546E926EC2}" presName="spacer" presStyleCnt="0"/>
      <dgm:spPr/>
    </dgm:pt>
    <dgm:pt modelId="{1707EE27-9903-4C29-8090-FC0CA7EC9EB3}" type="pres">
      <dgm:prSet presAssocID="{4DC450F7-C6A9-485E-9367-B0040E320314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4D35F6-10B8-427E-AEAC-B64C57E650AB}" type="pres">
      <dgm:prSet presAssocID="{0D4FD906-E065-4ACE-97E7-6D4DEE65A181}" presName="spacer" presStyleCnt="0"/>
      <dgm:spPr/>
    </dgm:pt>
    <dgm:pt modelId="{6E34ED16-D805-42F6-89A2-4C715FA5CA2B}" type="pres">
      <dgm:prSet presAssocID="{CF3A0951-604A-4782-8773-AB08D2787058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4C6096-837C-43CF-ABD2-9349EEE371A8}" type="pres">
      <dgm:prSet presAssocID="{0349C3A3-6E9C-4369-AEBE-996F41147530}" presName="spacer" presStyleCnt="0"/>
      <dgm:spPr/>
    </dgm:pt>
    <dgm:pt modelId="{1A6B50C1-004A-47D7-85A2-02F1D4D56C31}" type="pres">
      <dgm:prSet presAssocID="{72A0DE54-14D2-4A1A-85FA-29347BF9E233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777B2A-715E-4780-8CB6-1F10F8C4C7D6}" srcId="{7CAFE6D3-1E15-4A07-8E1F-4BF797C6B923}" destId="{4DC450F7-C6A9-485E-9367-B0040E320314}" srcOrd="5" destOrd="0" parTransId="{2CE5C78F-F283-45AF-A47E-2408D2117DB8}" sibTransId="{0D4FD906-E065-4ACE-97E7-6D4DEE65A181}"/>
    <dgm:cxn modelId="{918B9C66-055D-4193-80FA-FACEDDA25824}" type="presOf" srcId="{B0C1E0FB-4BFF-4921-AD89-35EEBFEAD012}" destId="{726676FF-861F-4254-9052-B1DBA01C3C9A}" srcOrd="0" destOrd="0" presId="urn:microsoft.com/office/officeart/2005/8/layout/vList2"/>
    <dgm:cxn modelId="{110457D4-439E-463E-A292-3B552E51A710}" type="presOf" srcId="{17E39C03-2A24-4126-8AE6-7992DAA81736}" destId="{9D6D1020-4D71-449C-A605-853FE1E05C25}" srcOrd="0" destOrd="0" presId="urn:microsoft.com/office/officeart/2005/8/layout/vList2"/>
    <dgm:cxn modelId="{2B3283F1-7526-458D-B00C-254836C942B6}" type="presOf" srcId="{B05FEEFC-D32F-4751-A77B-5C07A95C994A}" destId="{509E7696-BE54-4687-8771-F5C441A597E4}" srcOrd="0" destOrd="0" presId="urn:microsoft.com/office/officeart/2005/8/layout/vList2"/>
    <dgm:cxn modelId="{D1BB5215-27B7-4081-9ABA-6416908369F1}" srcId="{7CAFE6D3-1E15-4A07-8E1F-4BF797C6B923}" destId="{B0C1E0FB-4BFF-4921-AD89-35EEBFEAD012}" srcOrd="1" destOrd="0" parTransId="{D0758E6A-4EEA-4D88-B176-7A8D59803095}" sibTransId="{86F81A36-F930-413E-B444-AEBFE09CF4D6}"/>
    <dgm:cxn modelId="{5EFE190A-9455-4EEC-9815-B3201A63FC7F}" type="presOf" srcId="{CE450192-B861-4122-A21C-93E4EE2BF9DF}" destId="{BF2CBFCB-ABF2-4F76-8794-F29BFBF95C43}" srcOrd="0" destOrd="0" presId="urn:microsoft.com/office/officeart/2005/8/layout/vList2"/>
    <dgm:cxn modelId="{DC1CDAC9-A1F2-4F3E-8716-64A27FFC0616}" srcId="{7CAFE6D3-1E15-4A07-8E1F-4BF797C6B923}" destId="{811F3853-8D54-4342-9978-CA3B7D1AF514}" srcOrd="2" destOrd="0" parTransId="{8EA9EC32-5886-46AA-8558-F1E5AA1F192C}" sibTransId="{05759090-1214-45A9-B313-78D960FFFCBA}"/>
    <dgm:cxn modelId="{F2E9D7EF-31B1-4CBA-871C-6D987FD1B706}" srcId="{7CAFE6D3-1E15-4A07-8E1F-4BF797C6B923}" destId="{72A0DE54-14D2-4A1A-85FA-29347BF9E233}" srcOrd="7" destOrd="0" parTransId="{741F9B22-0036-489E-934B-53F58A6F2651}" sibTransId="{BB32AED6-54B3-4374-AF17-90C23AE9AD8D}"/>
    <dgm:cxn modelId="{2189B103-D6BD-405B-ABAF-C35CFDE0329A}" type="presOf" srcId="{7CAFE6D3-1E15-4A07-8E1F-4BF797C6B923}" destId="{B681C413-A1E8-460A-91F7-848F5A539140}" srcOrd="0" destOrd="0" presId="urn:microsoft.com/office/officeart/2005/8/layout/vList2"/>
    <dgm:cxn modelId="{B30A9A80-57B6-49B8-ABA8-10C29FE8DE40}" type="presOf" srcId="{4DC450F7-C6A9-485E-9367-B0040E320314}" destId="{1707EE27-9903-4C29-8090-FC0CA7EC9EB3}" srcOrd="0" destOrd="0" presId="urn:microsoft.com/office/officeart/2005/8/layout/vList2"/>
    <dgm:cxn modelId="{B79DC660-0904-4B3C-91BF-56CE3AAB84D6}" type="presOf" srcId="{72A0DE54-14D2-4A1A-85FA-29347BF9E233}" destId="{1A6B50C1-004A-47D7-85A2-02F1D4D56C31}" srcOrd="0" destOrd="0" presId="urn:microsoft.com/office/officeart/2005/8/layout/vList2"/>
    <dgm:cxn modelId="{9A126BEF-EE46-4B99-B147-A481D75C7F17}" srcId="{7CAFE6D3-1E15-4A07-8E1F-4BF797C6B923}" destId="{CF3A0951-604A-4782-8773-AB08D2787058}" srcOrd="6" destOrd="0" parTransId="{8C03EC89-5A96-41B2-9391-A7F75EEDBC55}" sibTransId="{0349C3A3-6E9C-4369-AEBE-996F41147530}"/>
    <dgm:cxn modelId="{99C56C28-2C47-4475-AF9E-4A3DD2EB2FBD}" srcId="{7CAFE6D3-1E15-4A07-8E1F-4BF797C6B923}" destId="{B05FEEFC-D32F-4751-A77B-5C07A95C994A}" srcOrd="4" destOrd="0" parTransId="{C0491CA7-DBBC-460A-8AC0-F34BAE0FB386}" sibTransId="{1AAD8256-9022-4C77-83EE-0A546E926EC2}"/>
    <dgm:cxn modelId="{9318C7E2-96A2-4419-8F7B-5CBCE4580204}" type="presOf" srcId="{CF3A0951-604A-4782-8773-AB08D2787058}" destId="{6E34ED16-D805-42F6-89A2-4C715FA5CA2B}" srcOrd="0" destOrd="0" presId="urn:microsoft.com/office/officeart/2005/8/layout/vList2"/>
    <dgm:cxn modelId="{7603B123-5E0E-40B1-85E4-0433F849611B}" srcId="{7CAFE6D3-1E15-4A07-8E1F-4BF797C6B923}" destId="{17E39C03-2A24-4126-8AE6-7992DAA81736}" srcOrd="3" destOrd="0" parTransId="{92320278-7F56-4266-B657-444A513F4502}" sibTransId="{33814DFC-0219-4A22-82EF-1BB465284C03}"/>
    <dgm:cxn modelId="{69F549D9-14B7-4465-9C4B-B4F0B0CE8725}" srcId="{7CAFE6D3-1E15-4A07-8E1F-4BF797C6B923}" destId="{CE450192-B861-4122-A21C-93E4EE2BF9DF}" srcOrd="0" destOrd="0" parTransId="{D188794D-42D6-4C9B-88FE-DC6A1FFAE0F8}" sibTransId="{49043831-C0F8-4EDC-8DC8-220F46CFE36C}"/>
    <dgm:cxn modelId="{9692FBD6-A6AF-4E28-B1A4-865340B5957D}" type="presOf" srcId="{811F3853-8D54-4342-9978-CA3B7D1AF514}" destId="{EE35693C-9CB4-403D-BEDE-1C954B83085E}" srcOrd="0" destOrd="0" presId="urn:microsoft.com/office/officeart/2005/8/layout/vList2"/>
    <dgm:cxn modelId="{EAC6FB00-5C39-4C23-A1DF-662B32B63AF8}" type="presParOf" srcId="{B681C413-A1E8-460A-91F7-848F5A539140}" destId="{BF2CBFCB-ABF2-4F76-8794-F29BFBF95C43}" srcOrd="0" destOrd="0" presId="urn:microsoft.com/office/officeart/2005/8/layout/vList2"/>
    <dgm:cxn modelId="{24E4DB58-73C4-4364-B56E-3AB62EF84B2F}" type="presParOf" srcId="{B681C413-A1E8-460A-91F7-848F5A539140}" destId="{4A62EE2F-DA7C-4CA2-939C-083FC7E1BC70}" srcOrd="1" destOrd="0" presId="urn:microsoft.com/office/officeart/2005/8/layout/vList2"/>
    <dgm:cxn modelId="{A356EA8C-38A0-489D-AC4E-22118BA96EDA}" type="presParOf" srcId="{B681C413-A1E8-460A-91F7-848F5A539140}" destId="{726676FF-861F-4254-9052-B1DBA01C3C9A}" srcOrd="2" destOrd="0" presId="urn:microsoft.com/office/officeart/2005/8/layout/vList2"/>
    <dgm:cxn modelId="{0F5F6D0C-BD73-4FCE-9BB3-4C9A22CD12FC}" type="presParOf" srcId="{B681C413-A1E8-460A-91F7-848F5A539140}" destId="{47600BEA-AF48-48A0-9CB3-96BA572FB9A7}" srcOrd="3" destOrd="0" presId="urn:microsoft.com/office/officeart/2005/8/layout/vList2"/>
    <dgm:cxn modelId="{556AF7FA-9F1A-4F85-BD19-2AA11B822205}" type="presParOf" srcId="{B681C413-A1E8-460A-91F7-848F5A539140}" destId="{EE35693C-9CB4-403D-BEDE-1C954B83085E}" srcOrd="4" destOrd="0" presId="urn:microsoft.com/office/officeart/2005/8/layout/vList2"/>
    <dgm:cxn modelId="{DA2B91DC-29DC-47F3-B12E-EBA1D4964282}" type="presParOf" srcId="{B681C413-A1E8-460A-91F7-848F5A539140}" destId="{C5DA6E81-8CF2-4632-8A86-E24A93E97FED}" srcOrd="5" destOrd="0" presId="urn:microsoft.com/office/officeart/2005/8/layout/vList2"/>
    <dgm:cxn modelId="{40B772D8-ED72-4F7E-86E6-030A0B1FEF48}" type="presParOf" srcId="{B681C413-A1E8-460A-91F7-848F5A539140}" destId="{9D6D1020-4D71-449C-A605-853FE1E05C25}" srcOrd="6" destOrd="0" presId="urn:microsoft.com/office/officeart/2005/8/layout/vList2"/>
    <dgm:cxn modelId="{2FBEBFE9-2422-441F-8425-E794E140F1F5}" type="presParOf" srcId="{B681C413-A1E8-460A-91F7-848F5A539140}" destId="{F7370EEF-504E-4258-8134-D72524E2F6C1}" srcOrd="7" destOrd="0" presId="urn:microsoft.com/office/officeart/2005/8/layout/vList2"/>
    <dgm:cxn modelId="{0748F164-4384-424A-9764-E5D9E1D11CF7}" type="presParOf" srcId="{B681C413-A1E8-460A-91F7-848F5A539140}" destId="{509E7696-BE54-4687-8771-F5C441A597E4}" srcOrd="8" destOrd="0" presId="urn:microsoft.com/office/officeart/2005/8/layout/vList2"/>
    <dgm:cxn modelId="{C8A28185-F0FF-4683-9868-479A7523B67E}" type="presParOf" srcId="{B681C413-A1E8-460A-91F7-848F5A539140}" destId="{C13A0321-4367-4385-9225-195E0535152F}" srcOrd="9" destOrd="0" presId="urn:microsoft.com/office/officeart/2005/8/layout/vList2"/>
    <dgm:cxn modelId="{D5215D9E-6688-4983-AE28-F7CA680E6464}" type="presParOf" srcId="{B681C413-A1E8-460A-91F7-848F5A539140}" destId="{1707EE27-9903-4C29-8090-FC0CA7EC9EB3}" srcOrd="10" destOrd="0" presId="urn:microsoft.com/office/officeart/2005/8/layout/vList2"/>
    <dgm:cxn modelId="{A25466F1-761E-4DBC-837D-08B37485DE7D}" type="presParOf" srcId="{B681C413-A1E8-460A-91F7-848F5A539140}" destId="{7F4D35F6-10B8-427E-AEAC-B64C57E650AB}" srcOrd="11" destOrd="0" presId="urn:microsoft.com/office/officeart/2005/8/layout/vList2"/>
    <dgm:cxn modelId="{D99B89B2-D30F-43C0-BCAD-53C18CE9695D}" type="presParOf" srcId="{B681C413-A1E8-460A-91F7-848F5A539140}" destId="{6E34ED16-D805-42F6-89A2-4C715FA5CA2B}" srcOrd="12" destOrd="0" presId="urn:microsoft.com/office/officeart/2005/8/layout/vList2"/>
    <dgm:cxn modelId="{DB2EDAFA-1863-44D6-908C-0810D91662F6}" type="presParOf" srcId="{B681C413-A1E8-460A-91F7-848F5A539140}" destId="{554C6096-837C-43CF-ABD2-9349EEE371A8}" srcOrd="13" destOrd="0" presId="urn:microsoft.com/office/officeart/2005/8/layout/vList2"/>
    <dgm:cxn modelId="{5054B4BF-387C-4152-B126-EB1DE2FBDA7C}" type="presParOf" srcId="{B681C413-A1E8-460A-91F7-848F5A539140}" destId="{1A6B50C1-004A-47D7-85A2-02F1D4D56C31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1D1289F-B435-4CF3-B606-4B751AF8132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8ECAB1-D9BB-4C01-977F-B0B28C749AA2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A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双向</a:t>
          </a:r>
          <a:r>
            <a:rPr lang="en-US" altLang="zh-CN" dirty="0" smtClean="0">
              <a:solidFill>
                <a:srgbClr val="FF0000"/>
              </a:solidFill>
            </a:rPr>
            <a:t>DC-DC</a:t>
          </a:r>
          <a:r>
            <a:rPr lang="zh-CN" altLang="zh-CN" dirty="0" smtClean="0">
              <a:solidFill>
                <a:srgbClr val="FF0000"/>
              </a:solidFill>
            </a:rPr>
            <a:t>变换器</a:t>
          </a:r>
          <a:endParaRPr lang="zh-CN" altLang="en-US" dirty="0">
            <a:solidFill>
              <a:srgbClr val="FF0000"/>
            </a:solidFill>
          </a:endParaRPr>
        </a:p>
      </dgm:t>
    </dgm:pt>
    <dgm:pt modelId="{6A67692E-30D5-4D12-B9CF-14DB9F0C9523}" type="parTrans" cxnId="{EDDBC7E4-D1E8-4D17-BE22-18AB9681556C}">
      <dgm:prSet/>
      <dgm:spPr/>
      <dgm:t>
        <a:bodyPr/>
        <a:lstStyle/>
        <a:p>
          <a:endParaRPr lang="zh-CN" altLang="en-US"/>
        </a:p>
      </dgm:t>
    </dgm:pt>
    <dgm:pt modelId="{66A9162B-0EC3-4AAC-A43D-C78FEFCF98A4}" type="sibTrans" cxnId="{EDDBC7E4-D1E8-4D17-BE22-18AB9681556C}">
      <dgm:prSet/>
      <dgm:spPr/>
      <dgm:t>
        <a:bodyPr/>
        <a:lstStyle/>
        <a:p>
          <a:endParaRPr lang="zh-CN" altLang="en-US"/>
        </a:p>
      </dgm:t>
    </dgm:pt>
    <dgm:pt modelId="{6A1DCCAB-04CF-4107-9AA1-8C45CED10D3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D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增益可控射频放大</a:t>
          </a:r>
          <a:r>
            <a:rPr lang="zh-CN" altLang="en-US" dirty="0" smtClean="0">
              <a:solidFill>
                <a:srgbClr val="FF0000"/>
              </a:solidFill>
            </a:rPr>
            <a:t>器</a:t>
          </a:r>
          <a:endParaRPr lang="zh-CN" altLang="en-US" dirty="0">
            <a:solidFill>
              <a:srgbClr val="FF0000"/>
            </a:solidFill>
          </a:endParaRPr>
        </a:p>
      </dgm:t>
    </dgm:pt>
    <dgm:pt modelId="{96259FA2-8239-400D-855F-92D4FA4BA5C4}" type="parTrans" cxnId="{74C35931-9F76-42E7-B436-FB62580DFF25}">
      <dgm:prSet/>
      <dgm:spPr/>
      <dgm:t>
        <a:bodyPr/>
        <a:lstStyle/>
        <a:p>
          <a:endParaRPr lang="zh-CN" altLang="en-US"/>
        </a:p>
      </dgm:t>
    </dgm:pt>
    <dgm:pt modelId="{883527A7-235E-48F3-8DA7-353510BA985F}" type="sibTrans" cxnId="{74C35931-9F76-42E7-B436-FB62580DFF25}">
      <dgm:prSet/>
      <dgm:spPr/>
      <dgm:t>
        <a:bodyPr/>
        <a:lstStyle/>
        <a:p>
          <a:endParaRPr lang="zh-CN" altLang="en-US"/>
        </a:p>
      </dgm:t>
    </dgm:pt>
    <dgm:pt modelId="{3D706362-5FA4-47CD-8048-AE34BBCD86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F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数字频率计</a:t>
          </a:r>
          <a:endParaRPr lang="zh-CN" altLang="en-US" dirty="0">
            <a:solidFill>
              <a:srgbClr val="FF0000"/>
            </a:solidFill>
          </a:endParaRPr>
        </a:p>
      </dgm:t>
    </dgm:pt>
    <dgm:pt modelId="{7C3AF232-0193-47EB-8043-62685582EEF5}" type="parTrans" cxnId="{569AE0C7-9D29-4A7D-ADFE-991179024C02}">
      <dgm:prSet/>
      <dgm:spPr/>
      <dgm:t>
        <a:bodyPr/>
        <a:lstStyle/>
        <a:p>
          <a:endParaRPr lang="zh-CN" altLang="en-US"/>
        </a:p>
      </dgm:t>
    </dgm:pt>
    <dgm:pt modelId="{121943D8-0E0B-48B6-BB1D-F510BF394876}" type="sibTrans" cxnId="{569AE0C7-9D29-4A7D-ADFE-991179024C02}">
      <dgm:prSet/>
      <dgm:spPr/>
      <dgm:t>
        <a:bodyPr/>
        <a:lstStyle/>
        <a:p>
          <a:endParaRPr lang="zh-CN" altLang="en-US"/>
        </a:p>
      </dgm:t>
    </dgm:pt>
    <dgm:pt modelId="{89C005E8-7EBD-4DD2-8183-17EB5C0395DB}">
      <dgm:prSet phldrT="[文本]"/>
      <dgm:spPr/>
      <dgm:t>
        <a:bodyPr/>
        <a:lstStyle/>
        <a:p>
          <a:r>
            <a:rPr lang="en-US" altLang="en-US" dirty="0" smtClean="0">
              <a:solidFill>
                <a:srgbClr val="FF0000"/>
              </a:solidFill>
            </a:rPr>
            <a:t>B</a:t>
          </a:r>
          <a:r>
            <a:rPr lang="zh-CN" altLang="en-US" dirty="0" smtClean="0">
              <a:solidFill>
                <a:srgbClr val="FF0000"/>
              </a:solidFill>
            </a:rPr>
            <a:t>题：风力摆动控制系统</a:t>
          </a:r>
          <a:endParaRPr lang="zh-CN" altLang="en-US" dirty="0">
            <a:solidFill>
              <a:srgbClr val="FF0000"/>
            </a:solidFill>
          </a:endParaRPr>
        </a:p>
      </dgm:t>
    </dgm:pt>
    <dgm:pt modelId="{4A080FFF-6C84-4043-9304-84AAE4C349A9}" type="parTrans" cxnId="{FF12E481-9EFF-4856-8C53-4DC44E389B69}">
      <dgm:prSet/>
      <dgm:spPr/>
      <dgm:t>
        <a:bodyPr/>
        <a:lstStyle/>
        <a:p>
          <a:endParaRPr lang="zh-CN" altLang="en-US"/>
        </a:p>
      </dgm:t>
    </dgm:pt>
    <dgm:pt modelId="{D377C67E-D7A0-4577-81F7-4DBBB189672A}" type="sibTrans" cxnId="{FF12E481-9EFF-4856-8C53-4DC44E389B69}">
      <dgm:prSet/>
      <dgm:spPr/>
      <dgm:t>
        <a:bodyPr/>
        <a:lstStyle/>
        <a:p>
          <a:endParaRPr lang="zh-CN" altLang="en-US"/>
        </a:p>
      </dgm:t>
    </dgm:pt>
    <dgm:pt modelId="{35F9B13A-2DD4-49F0-91EF-18EF47E5F667}">
      <dgm:prSet phldrT="[文本]"/>
      <dgm:spPr/>
      <dgm:t>
        <a:bodyPr/>
        <a:lstStyle/>
        <a:p>
          <a:r>
            <a:rPr lang="zh-CN" altLang="en-US" dirty="0" smtClean="0">
              <a:solidFill>
                <a:srgbClr val="FF0000"/>
              </a:solidFill>
            </a:rPr>
            <a:t>无线通信系统</a:t>
          </a:r>
          <a:endParaRPr lang="zh-CN" altLang="en-US" dirty="0">
            <a:solidFill>
              <a:srgbClr val="FF0000"/>
            </a:solidFill>
          </a:endParaRPr>
        </a:p>
      </dgm:t>
    </dgm:pt>
    <dgm:pt modelId="{1607A6C0-423C-47CD-9973-0E157A74870D}" type="parTrans" cxnId="{9C4A5F9A-153B-4D96-8002-CBAD339544FD}">
      <dgm:prSet/>
      <dgm:spPr/>
      <dgm:t>
        <a:bodyPr/>
        <a:lstStyle/>
        <a:p>
          <a:endParaRPr lang="zh-CN" altLang="en-US"/>
        </a:p>
      </dgm:t>
    </dgm:pt>
    <dgm:pt modelId="{42F421E5-5C88-4C06-B86B-650A630D56A9}" type="sibTrans" cxnId="{9C4A5F9A-153B-4D96-8002-CBAD339544FD}">
      <dgm:prSet/>
      <dgm:spPr/>
      <dgm:t>
        <a:bodyPr/>
        <a:lstStyle/>
        <a:p>
          <a:endParaRPr lang="zh-CN" altLang="en-US"/>
        </a:p>
      </dgm:t>
    </dgm:pt>
    <dgm:pt modelId="{A84E7447-319B-4C8C-B3D1-9AD0BC93B69D}" type="pres">
      <dgm:prSet presAssocID="{41D1289F-B435-4CF3-B606-4B751AF8132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3941569-FF16-4188-B20D-891337595B51}" type="pres">
      <dgm:prSet presAssocID="{778ECAB1-D9BB-4C01-977F-B0B28C749AA2}" presName="parentLin" presStyleCnt="0"/>
      <dgm:spPr/>
    </dgm:pt>
    <dgm:pt modelId="{BF86EFB9-798B-481D-8039-D4AED3DC9A97}" type="pres">
      <dgm:prSet presAssocID="{778ECAB1-D9BB-4C01-977F-B0B28C749AA2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EC33901F-576D-4AC4-BC90-42CFBAC1D10C}" type="pres">
      <dgm:prSet presAssocID="{778ECAB1-D9BB-4C01-977F-B0B28C749AA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6B829B-D767-4C9A-9FD0-7329522CAFFD}" type="pres">
      <dgm:prSet presAssocID="{778ECAB1-D9BB-4C01-977F-B0B28C749AA2}" presName="negativeSpace" presStyleCnt="0"/>
      <dgm:spPr/>
    </dgm:pt>
    <dgm:pt modelId="{B791328C-A899-4864-A4ED-0B13A20D2BC3}" type="pres">
      <dgm:prSet presAssocID="{778ECAB1-D9BB-4C01-977F-B0B28C749AA2}" presName="childText" presStyleLbl="conFgAcc1" presStyleIdx="0" presStyleCnt="5">
        <dgm:presLayoutVars>
          <dgm:bulletEnabled val="1"/>
        </dgm:presLayoutVars>
      </dgm:prSet>
      <dgm:spPr/>
    </dgm:pt>
    <dgm:pt modelId="{BB6EA698-0EE9-42F7-B344-44692D61595E}" type="pres">
      <dgm:prSet presAssocID="{66A9162B-0EC3-4AAC-A43D-C78FEFCF98A4}" presName="spaceBetweenRectangles" presStyleCnt="0"/>
      <dgm:spPr/>
    </dgm:pt>
    <dgm:pt modelId="{A00C4564-ABC7-4B89-961C-0E84E98B707D}" type="pres">
      <dgm:prSet presAssocID="{89C005E8-7EBD-4DD2-8183-17EB5C0395DB}" presName="parentLin" presStyleCnt="0"/>
      <dgm:spPr/>
    </dgm:pt>
    <dgm:pt modelId="{A61312A5-7B7A-463C-9CD1-933542062C49}" type="pres">
      <dgm:prSet presAssocID="{89C005E8-7EBD-4DD2-8183-17EB5C0395DB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556C076B-A1D0-40C0-AE51-94190F361F5C}" type="pres">
      <dgm:prSet presAssocID="{89C005E8-7EBD-4DD2-8183-17EB5C0395D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861856-94A0-43D4-9D1E-906596B28744}" type="pres">
      <dgm:prSet presAssocID="{89C005E8-7EBD-4DD2-8183-17EB5C0395DB}" presName="negativeSpace" presStyleCnt="0"/>
      <dgm:spPr/>
    </dgm:pt>
    <dgm:pt modelId="{36E7351F-01C6-418F-8977-98A764D8F0B3}" type="pres">
      <dgm:prSet presAssocID="{89C005E8-7EBD-4DD2-8183-17EB5C0395DB}" presName="childText" presStyleLbl="conFgAcc1" presStyleIdx="1" presStyleCnt="5">
        <dgm:presLayoutVars>
          <dgm:bulletEnabled val="1"/>
        </dgm:presLayoutVars>
      </dgm:prSet>
      <dgm:spPr/>
    </dgm:pt>
    <dgm:pt modelId="{0EBA21CE-823D-4B90-BCC0-05FE777B7A58}" type="pres">
      <dgm:prSet presAssocID="{D377C67E-D7A0-4577-81F7-4DBBB189672A}" presName="spaceBetweenRectangles" presStyleCnt="0"/>
      <dgm:spPr/>
    </dgm:pt>
    <dgm:pt modelId="{C12CF7AC-83F7-4517-9915-3BD8C11F41FE}" type="pres">
      <dgm:prSet presAssocID="{6A1DCCAB-04CF-4107-9AA1-8C45CED10D36}" presName="parentLin" presStyleCnt="0"/>
      <dgm:spPr/>
    </dgm:pt>
    <dgm:pt modelId="{D1390164-2F23-401A-837A-A6F084B9757E}" type="pres">
      <dgm:prSet presAssocID="{6A1DCCAB-04CF-4107-9AA1-8C45CED10D36}" presName="parentLeftMargin" presStyleLbl="node1" presStyleIdx="1" presStyleCnt="5"/>
      <dgm:spPr/>
      <dgm:t>
        <a:bodyPr/>
        <a:lstStyle/>
        <a:p>
          <a:endParaRPr lang="zh-CN" altLang="en-US"/>
        </a:p>
      </dgm:t>
    </dgm:pt>
    <dgm:pt modelId="{0757DF70-8A7B-471C-A0CC-C43397FEE9AE}" type="pres">
      <dgm:prSet presAssocID="{6A1DCCAB-04CF-4107-9AA1-8C45CED10D36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B11290-2F98-4627-990B-F633D91B7C1F}" type="pres">
      <dgm:prSet presAssocID="{6A1DCCAB-04CF-4107-9AA1-8C45CED10D36}" presName="negativeSpace" presStyleCnt="0"/>
      <dgm:spPr/>
    </dgm:pt>
    <dgm:pt modelId="{758F141F-30E2-4F08-A96F-EDA71AF592F0}" type="pres">
      <dgm:prSet presAssocID="{6A1DCCAB-04CF-4107-9AA1-8C45CED10D36}" presName="childText" presStyleLbl="conFgAcc1" presStyleIdx="2" presStyleCnt="5">
        <dgm:presLayoutVars>
          <dgm:bulletEnabled val="1"/>
        </dgm:presLayoutVars>
      </dgm:prSet>
      <dgm:spPr/>
    </dgm:pt>
    <dgm:pt modelId="{EB334C9C-944F-468F-90FF-C03108FEF1A6}" type="pres">
      <dgm:prSet presAssocID="{883527A7-235E-48F3-8DA7-353510BA985F}" presName="spaceBetweenRectangles" presStyleCnt="0"/>
      <dgm:spPr/>
    </dgm:pt>
    <dgm:pt modelId="{823922E8-1517-48B0-B318-69AB8F5C82A9}" type="pres">
      <dgm:prSet presAssocID="{3D706362-5FA4-47CD-8048-AE34BBCD8610}" presName="parentLin" presStyleCnt="0"/>
      <dgm:spPr/>
    </dgm:pt>
    <dgm:pt modelId="{5DA490D9-FF47-4665-97BC-CAFB72F27AD8}" type="pres">
      <dgm:prSet presAssocID="{3D706362-5FA4-47CD-8048-AE34BBCD8610}" presName="parentLeftMargin" presStyleLbl="node1" presStyleIdx="2" presStyleCnt="5"/>
      <dgm:spPr/>
      <dgm:t>
        <a:bodyPr/>
        <a:lstStyle/>
        <a:p>
          <a:endParaRPr lang="zh-CN" altLang="en-US"/>
        </a:p>
      </dgm:t>
    </dgm:pt>
    <dgm:pt modelId="{B1D70CC9-7B07-45F6-B69E-F93C79CBDC07}" type="pres">
      <dgm:prSet presAssocID="{3D706362-5FA4-47CD-8048-AE34BBCD8610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3CD294-A19E-49D8-A003-ADCF5E3DA87F}" type="pres">
      <dgm:prSet presAssocID="{3D706362-5FA4-47CD-8048-AE34BBCD8610}" presName="negativeSpace" presStyleCnt="0"/>
      <dgm:spPr/>
    </dgm:pt>
    <dgm:pt modelId="{FBD61169-B2B9-4406-A69E-A2ED502B5F8E}" type="pres">
      <dgm:prSet presAssocID="{3D706362-5FA4-47CD-8048-AE34BBCD8610}" presName="childText" presStyleLbl="conFgAcc1" presStyleIdx="3" presStyleCnt="5">
        <dgm:presLayoutVars>
          <dgm:bulletEnabled val="1"/>
        </dgm:presLayoutVars>
      </dgm:prSet>
      <dgm:spPr/>
    </dgm:pt>
    <dgm:pt modelId="{DD204361-FA45-429A-8747-E4A206891D15}" type="pres">
      <dgm:prSet presAssocID="{121943D8-0E0B-48B6-BB1D-F510BF394876}" presName="spaceBetweenRectangles" presStyleCnt="0"/>
      <dgm:spPr/>
    </dgm:pt>
    <dgm:pt modelId="{B27E9968-08A4-4BFB-8CEE-4B85A7CDCC65}" type="pres">
      <dgm:prSet presAssocID="{35F9B13A-2DD4-49F0-91EF-18EF47E5F667}" presName="parentLin" presStyleCnt="0"/>
      <dgm:spPr/>
    </dgm:pt>
    <dgm:pt modelId="{51893479-0E0A-44AC-876A-903068AA706C}" type="pres">
      <dgm:prSet presAssocID="{35F9B13A-2DD4-49F0-91EF-18EF47E5F667}" presName="parentLeftMargin" presStyleLbl="node1" presStyleIdx="3" presStyleCnt="5"/>
      <dgm:spPr/>
      <dgm:t>
        <a:bodyPr/>
        <a:lstStyle/>
        <a:p>
          <a:endParaRPr lang="zh-CN" altLang="en-US"/>
        </a:p>
      </dgm:t>
    </dgm:pt>
    <dgm:pt modelId="{8EF0C9F9-4DCB-4111-B4E9-7E2F8101D7C7}" type="pres">
      <dgm:prSet presAssocID="{35F9B13A-2DD4-49F0-91EF-18EF47E5F66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78E8BE-EB01-472E-B484-8605B10F35F2}" type="pres">
      <dgm:prSet presAssocID="{35F9B13A-2DD4-49F0-91EF-18EF47E5F667}" presName="negativeSpace" presStyleCnt="0"/>
      <dgm:spPr/>
    </dgm:pt>
    <dgm:pt modelId="{91802102-A84C-414D-9A00-BC5324C24600}" type="pres">
      <dgm:prSet presAssocID="{35F9B13A-2DD4-49F0-91EF-18EF47E5F66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B52D39BF-FC40-419E-8735-7E5B06FC5E1B}" type="presOf" srcId="{35F9B13A-2DD4-49F0-91EF-18EF47E5F667}" destId="{8EF0C9F9-4DCB-4111-B4E9-7E2F8101D7C7}" srcOrd="1" destOrd="0" presId="urn:microsoft.com/office/officeart/2005/8/layout/list1"/>
    <dgm:cxn modelId="{9C4A5F9A-153B-4D96-8002-CBAD339544FD}" srcId="{41D1289F-B435-4CF3-B606-4B751AF8132C}" destId="{35F9B13A-2DD4-49F0-91EF-18EF47E5F667}" srcOrd="4" destOrd="0" parTransId="{1607A6C0-423C-47CD-9973-0E157A74870D}" sibTransId="{42F421E5-5C88-4C06-B86B-650A630D56A9}"/>
    <dgm:cxn modelId="{569AE0C7-9D29-4A7D-ADFE-991179024C02}" srcId="{41D1289F-B435-4CF3-B606-4B751AF8132C}" destId="{3D706362-5FA4-47CD-8048-AE34BBCD8610}" srcOrd="3" destOrd="0" parTransId="{7C3AF232-0193-47EB-8043-62685582EEF5}" sibTransId="{121943D8-0E0B-48B6-BB1D-F510BF394876}"/>
    <dgm:cxn modelId="{6D238236-E033-4FE7-A05C-12268F338561}" type="presOf" srcId="{6A1DCCAB-04CF-4107-9AA1-8C45CED10D36}" destId="{0757DF70-8A7B-471C-A0CC-C43397FEE9AE}" srcOrd="1" destOrd="0" presId="urn:microsoft.com/office/officeart/2005/8/layout/list1"/>
    <dgm:cxn modelId="{1E8B329A-0BA7-44BC-803D-DA5A4797BBDE}" type="presOf" srcId="{35F9B13A-2DD4-49F0-91EF-18EF47E5F667}" destId="{51893479-0E0A-44AC-876A-903068AA706C}" srcOrd="0" destOrd="0" presId="urn:microsoft.com/office/officeart/2005/8/layout/list1"/>
    <dgm:cxn modelId="{74C35931-9F76-42E7-B436-FB62580DFF25}" srcId="{41D1289F-B435-4CF3-B606-4B751AF8132C}" destId="{6A1DCCAB-04CF-4107-9AA1-8C45CED10D36}" srcOrd="2" destOrd="0" parTransId="{96259FA2-8239-400D-855F-92D4FA4BA5C4}" sibTransId="{883527A7-235E-48F3-8DA7-353510BA985F}"/>
    <dgm:cxn modelId="{EDDBC7E4-D1E8-4D17-BE22-18AB9681556C}" srcId="{41D1289F-B435-4CF3-B606-4B751AF8132C}" destId="{778ECAB1-D9BB-4C01-977F-B0B28C749AA2}" srcOrd="0" destOrd="0" parTransId="{6A67692E-30D5-4D12-B9CF-14DB9F0C9523}" sibTransId="{66A9162B-0EC3-4AAC-A43D-C78FEFCF98A4}"/>
    <dgm:cxn modelId="{CA9E778B-46DF-46DA-9795-E1125D598D93}" type="presOf" srcId="{41D1289F-B435-4CF3-B606-4B751AF8132C}" destId="{A84E7447-319B-4C8C-B3D1-9AD0BC93B69D}" srcOrd="0" destOrd="0" presId="urn:microsoft.com/office/officeart/2005/8/layout/list1"/>
    <dgm:cxn modelId="{B17F4168-C937-4EFD-A574-66B5137A1737}" type="presOf" srcId="{89C005E8-7EBD-4DD2-8183-17EB5C0395DB}" destId="{556C076B-A1D0-40C0-AE51-94190F361F5C}" srcOrd="1" destOrd="0" presId="urn:microsoft.com/office/officeart/2005/8/layout/list1"/>
    <dgm:cxn modelId="{261ED736-592E-441A-839D-1441B0682B1C}" type="presOf" srcId="{89C005E8-7EBD-4DD2-8183-17EB5C0395DB}" destId="{A61312A5-7B7A-463C-9CD1-933542062C49}" srcOrd="0" destOrd="0" presId="urn:microsoft.com/office/officeart/2005/8/layout/list1"/>
    <dgm:cxn modelId="{2FE08728-D09C-4586-869E-FA875E891F9F}" type="presOf" srcId="{6A1DCCAB-04CF-4107-9AA1-8C45CED10D36}" destId="{D1390164-2F23-401A-837A-A6F084B9757E}" srcOrd="0" destOrd="0" presId="urn:microsoft.com/office/officeart/2005/8/layout/list1"/>
    <dgm:cxn modelId="{5982E3C7-3D89-4B18-9930-099019EA007E}" type="presOf" srcId="{778ECAB1-D9BB-4C01-977F-B0B28C749AA2}" destId="{EC33901F-576D-4AC4-BC90-42CFBAC1D10C}" srcOrd="1" destOrd="0" presId="urn:microsoft.com/office/officeart/2005/8/layout/list1"/>
    <dgm:cxn modelId="{FF12E481-9EFF-4856-8C53-4DC44E389B69}" srcId="{41D1289F-B435-4CF3-B606-4B751AF8132C}" destId="{89C005E8-7EBD-4DD2-8183-17EB5C0395DB}" srcOrd="1" destOrd="0" parTransId="{4A080FFF-6C84-4043-9304-84AAE4C349A9}" sibTransId="{D377C67E-D7A0-4577-81F7-4DBBB189672A}"/>
    <dgm:cxn modelId="{B0A1FBAD-4B64-494C-ADEA-7DFF54CABE70}" type="presOf" srcId="{3D706362-5FA4-47CD-8048-AE34BBCD8610}" destId="{B1D70CC9-7B07-45F6-B69E-F93C79CBDC07}" srcOrd="1" destOrd="0" presId="urn:microsoft.com/office/officeart/2005/8/layout/list1"/>
    <dgm:cxn modelId="{8CD5DA6E-4991-4BC6-ACC9-04D1DA375ADF}" type="presOf" srcId="{778ECAB1-D9BB-4C01-977F-B0B28C749AA2}" destId="{BF86EFB9-798B-481D-8039-D4AED3DC9A97}" srcOrd="0" destOrd="0" presId="urn:microsoft.com/office/officeart/2005/8/layout/list1"/>
    <dgm:cxn modelId="{5CFB87F9-7E0D-459A-8466-F720A2F36835}" type="presOf" srcId="{3D706362-5FA4-47CD-8048-AE34BBCD8610}" destId="{5DA490D9-FF47-4665-97BC-CAFB72F27AD8}" srcOrd="0" destOrd="0" presId="urn:microsoft.com/office/officeart/2005/8/layout/list1"/>
    <dgm:cxn modelId="{15EBCC58-A451-4BE4-98D4-CF4B8388C47D}" type="presParOf" srcId="{A84E7447-319B-4C8C-B3D1-9AD0BC93B69D}" destId="{33941569-FF16-4188-B20D-891337595B51}" srcOrd="0" destOrd="0" presId="urn:microsoft.com/office/officeart/2005/8/layout/list1"/>
    <dgm:cxn modelId="{3497D968-222F-4617-9D1A-C52493EA4DE4}" type="presParOf" srcId="{33941569-FF16-4188-B20D-891337595B51}" destId="{BF86EFB9-798B-481D-8039-D4AED3DC9A97}" srcOrd="0" destOrd="0" presId="urn:microsoft.com/office/officeart/2005/8/layout/list1"/>
    <dgm:cxn modelId="{C2404AA5-9FBB-4C5A-9B5F-9A3C35E4A238}" type="presParOf" srcId="{33941569-FF16-4188-B20D-891337595B51}" destId="{EC33901F-576D-4AC4-BC90-42CFBAC1D10C}" srcOrd="1" destOrd="0" presId="urn:microsoft.com/office/officeart/2005/8/layout/list1"/>
    <dgm:cxn modelId="{3E144F23-4F89-4A02-955C-5F4304306A0B}" type="presParOf" srcId="{A84E7447-319B-4C8C-B3D1-9AD0BC93B69D}" destId="{D76B829B-D767-4C9A-9FD0-7329522CAFFD}" srcOrd="1" destOrd="0" presId="urn:microsoft.com/office/officeart/2005/8/layout/list1"/>
    <dgm:cxn modelId="{2C4241A8-354E-4AD9-8B9A-ECF966ECB87E}" type="presParOf" srcId="{A84E7447-319B-4C8C-B3D1-9AD0BC93B69D}" destId="{B791328C-A899-4864-A4ED-0B13A20D2BC3}" srcOrd="2" destOrd="0" presId="urn:microsoft.com/office/officeart/2005/8/layout/list1"/>
    <dgm:cxn modelId="{2C2D3EAA-F70C-45A3-9D0B-96255FD62B1C}" type="presParOf" srcId="{A84E7447-319B-4C8C-B3D1-9AD0BC93B69D}" destId="{BB6EA698-0EE9-42F7-B344-44692D61595E}" srcOrd="3" destOrd="0" presId="urn:microsoft.com/office/officeart/2005/8/layout/list1"/>
    <dgm:cxn modelId="{F72307B1-6C28-4F32-AC97-CF8E36B1A981}" type="presParOf" srcId="{A84E7447-319B-4C8C-B3D1-9AD0BC93B69D}" destId="{A00C4564-ABC7-4B89-961C-0E84E98B707D}" srcOrd="4" destOrd="0" presId="urn:microsoft.com/office/officeart/2005/8/layout/list1"/>
    <dgm:cxn modelId="{615DD6E5-E2E1-4F25-9861-43CB8FBAF975}" type="presParOf" srcId="{A00C4564-ABC7-4B89-961C-0E84E98B707D}" destId="{A61312A5-7B7A-463C-9CD1-933542062C49}" srcOrd="0" destOrd="0" presId="urn:microsoft.com/office/officeart/2005/8/layout/list1"/>
    <dgm:cxn modelId="{18BA90C0-4B78-408D-AD8F-2A1236F1232D}" type="presParOf" srcId="{A00C4564-ABC7-4B89-961C-0E84E98B707D}" destId="{556C076B-A1D0-40C0-AE51-94190F361F5C}" srcOrd="1" destOrd="0" presId="urn:microsoft.com/office/officeart/2005/8/layout/list1"/>
    <dgm:cxn modelId="{41487616-A719-4D22-B524-F0D900C650AE}" type="presParOf" srcId="{A84E7447-319B-4C8C-B3D1-9AD0BC93B69D}" destId="{A7861856-94A0-43D4-9D1E-906596B28744}" srcOrd="5" destOrd="0" presId="urn:microsoft.com/office/officeart/2005/8/layout/list1"/>
    <dgm:cxn modelId="{BEF4EDFA-5BD3-422F-A748-8A023E51EDA2}" type="presParOf" srcId="{A84E7447-319B-4C8C-B3D1-9AD0BC93B69D}" destId="{36E7351F-01C6-418F-8977-98A764D8F0B3}" srcOrd="6" destOrd="0" presId="urn:microsoft.com/office/officeart/2005/8/layout/list1"/>
    <dgm:cxn modelId="{C2ED6F13-16AD-449A-B584-335ECC5950BF}" type="presParOf" srcId="{A84E7447-319B-4C8C-B3D1-9AD0BC93B69D}" destId="{0EBA21CE-823D-4B90-BCC0-05FE777B7A58}" srcOrd="7" destOrd="0" presId="urn:microsoft.com/office/officeart/2005/8/layout/list1"/>
    <dgm:cxn modelId="{EB6CB603-DEED-4B86-ACEB-C49AFB6EB925}" type="presParOf" srcId="{A84E7447-319B-4C8C-B3D1-9AD0BC93B69D}" destId="{C12CF7AC-83F7-4517-9915-3BD8C11F41FE}" srcOrd="8" destOrd="0" presId="urn:microsoft.com/office/officeart/2005/8/layout/list1"/>
    <dgm:cxn modelId="{0E3051EC-E3AE-42A9-B812-7C0E375BA69F}" type="presParOf" srcId="{C12CF7AC-83F7-4517-9915-3BD8C11F41FE}" destId="{D1390164-2F23-401A-837A-A6F084B9757E}" srcOrd="0" destOrd="0" presId="urn:microsoft.com/office/officeart/2005/8/layout/list1"/>
    <dgm:cxn modelId="{E8CFA54F-D1AC-432B-A4B2-D7BB63C61DC5}" type="presParOf" srcId="{C12CF7AC-83F7-4517-9915-3BD8C11F41FE}" destId="{0757DF70-8A7B-471C-A0CC-C43397FEE9AE}" srcOrd="1" destOrd="0" presId="urn:microsoft.com/office/officeart/2005/8/layout/list1"/>
    <dgm:cxn modelId="{065DDB96-4A37-4D42-A781-2489AED0C34E}" type="presParOf" srcId="{A84E7447-319B-4C8C-B3D1-9AD0BC93B69D}" destId="{A0B11290-2F98-4627-990B-F633D91B7C1F}" srcOrd="9" destOrd="0" presId="urn:microsoft.com/office/officeart/2005/8/layout/list1"/>
    <dgm:cxn modelId="{7B57B878-EF1F-419D-9BAD-2680C9EFF03D}" type="presParOf" srcId="{A84E7447-319B-4C8C-B3D1-9AD0BC93B69D}" destId="{758F141F-30E2-4F08-A96F-EDA71AF592F0}" srcOrd="10" destOrd="0" presId="urn:microsoft.com/office/officeart/2005/8/layout/list1"/>
    <dgm:cxn modelId="{56C5DE5C-251F-499C-8E17-AC558E51ACC0}" type="presParOf" srcId="{A84E7447-319B-4C8C-B3D1-9AD0BC93B69D}" destId="{EB334C9C-944F-468F-90FF-C03108FEF1A6}" srcOrd="11" destOrd="0" presId="urn:microsoft.com/office/officeart/2005/8/layout/list1"/>
    <dgm:cxn modelId="{F57997DE-1AF1-46C7-8D73-301B26A23D9F}" type="presParOf" srcId="{A84E7447-319B-4C8C-B3D1-9AD0BC93B69D}" destId="{823922E8-1517-48B0-B318-69AB8F5C82A9}" srcOrd="12" destOrd="0" presId="urn:microsoft.com/office/officeart/2005/8/layout/list1"/>
    <dgm:cxn modelId="{F23C0DBE-E5B7-443E-B40B-6B7DCDCAA309}" type="presParOf" srcId="{823922E8-1517-48B0-B318-69AB8F5C82A9}" destId="{5DA490D9-FF47-4665-97BC-CAFB72F27AD8}" srcOrd="0" destOrd="0" presId="urn:microsoft.com/office/officeart/2005/8/layout/list1"/>
    <dgm:cxn modelId="{F0E4BF1C-2968-44C8-8B0A-80E90EE22479}" type="presParOf" srcId="{823922E8-1517-48B0-B318-69AB8F5C82A9}" destId="{B1D70CC9-7B07-45F6-B69E-F93C79CBDC07}" srcOrd="1" destOrd="0" presId="urn:microsoft.com/office/officeart/2005/8/layout/list1"/>
    <dgm:cxn modelId="{55F56DBA-CA74-4B5A-AFE1-301ED4EAE9A2}" type="presParOf" srcId="{A84E7447-319B-4C8C-B3D1-9AD0BC93B69D}" destId="{203CD294-A19E-49D8-A003-ADCF5E3DA87F}" srcOrd="13" destOrd="0" presId="urn:microsoft.com/office/officeart/2005/8/layout/list1"/>
    <dgm:cxn modelId="{35633E9E-8487-4EB0-9A6F-2FBF981B80EF}" type="presParOf" srcId="{A84E7447-319B-4C8C-B3D1-9AD0BC93B69D}" destId="{FBD61169-B2B9-4406-A69E-A2ED502B5F8E}" srcOrd="14" destOrd="0" presId="urn:microsoft.com/office/officeart/2005/8/layout/list1"/>
    <dgm:cxn modelId="{1E679A2E-BC1E-4626-9EEC-37FD91C61BEA}" type="presParOf" srcId="{A84E7447-319B-4C8C-B3D1-9AD0BC93B69D}" destId="{DD204361-FA45-429A-8747-E4A206891D15}" srcOrd="15" destOrd="0" presId="urn:microsoft.com/office/officeart/2005/8/layout/list1"/>
    <dgm:cxn modelId="{8F7B4458-32AF-4539-B2C0-7483DA9F6266}" type="presParOf" srcId="{A84E7447-319B-4C8C-B3D1-9AD0BC93B69D}" destId="{B27E9968-08A4-4BFB-8CEE-4B85A7CDCC65}" srcOrd="16" destOrd="0" presId="urn:microsoft.com/office/officeart/2005/8/layout/list1"/>
    <dgm:cxn modelId="{E47D0A38-4166-4C6B-BC37-BEF59BB50975}" type="presParOf" srcId="{B27E9968-08A4-4BFB-8CEE-4B85A7CDCC65}" destId="{51893479-0E0A-44AC-876A-903068AA706C}" srcOrd="0" destOrd="0" presId="urn:microsoft.com/office/officeart/2005/8/layout/list1"/>
    <dgm:cxn modelId="{F743231A-3E95-47D3-8F62-D9813DB73472}" type="presParOf" srcId="{B27E9968-08A4-4BFB-8CEE-4B85A7CDCC65}" destId="{8EF0C9F9-4DCB-4111-B4E9-7E2F8101D7C7}" srcOrd="1" destOrd="0" presId="urn:microsoft.com/office/officeart/2005/8/layout/list1"/>
    <dgm:cxn modelId="{BA1CC589-820D-4E49-A9E1-8249F9B20209}" type="presParOf" srcId="{A84E7447-319B-4C8C-B3D1-9AD0BC93B69D}" destId="{C078E8BE-EB01-472E-B484-8605B10F35F2}" srcOrd="17" destOrd="0" presId="urn:microsoft.com/office/officeart/2005/8/layout/list1"/>
    <dgm:cxn modelId="{CF46910D-6E21-4D67-AB81-CB2485B589FC}" type="presParOf" srcId="{A84E7447-319B-4C8C-B3D1-9AD0BC93B69D}" destId="{91802102-A84C-414D-9A00-BC5324C2460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D0CCEE6-9596-47D3-8FE1-AE2E71AB6C8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42F6277-57A8-4091-A7C3-6D8F1C6A6C8E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2003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48264D74-91F8-45A4-A30E-35560F670280}" type="parTrans" cxnId="{05EC4D0A-71D1-4EE2-ACC4-76944293543C}">
      <dgm:prSet/>
      <dgm:spPr/>
      <dgm:t>
        <a:bodyPr/>
        <a:lstStyle/>
        <a:p>
          <a:endParaRPr lang="zh-CN" altLang="en-US"/>
        </a:p>
      </dgm:t>
    </dgm:pt>
    <dgm:pt modelId="{D4DC986F-8538-4A3B-A4C5-E3A4B61F78EE}" type="sibTrans" cxnId="{05EC4D0A-71D1-4EE2-ACC4-76944293543C}">
      <dgm:prSet/>
      <dgm:spPr/>
      <dgm:t>
        <a:bodyPr/>
        <a:lstStyle/>
        <a:p>
          <a:endParaRPr lang="zh-CN" altLang="en-US"/>
        </a:p>
      </dgm:t>
    </dgm:pt>
    <dgm:pt modelId="{2E4FE5F9-5F80-4EB4-8625-8FCF6FB9C3F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smtClean="0"/>
            <a:t>A</a:t>
          </a:r>
          <a:r>
            <a:rPr lang="zh-CN" altLang="en-US" smtClean="0"/>
            <a:t>：电压控制</a:t>
          </a:r>
          <a:r>
            <a:rPr lang="en-US" altLang="en-US" smtClean="0"/>
            <a:t>LC</a:t>
          </a:r>
          <a:r>
            <a:rPr lang="zh-CN" altLang="en-US" smtClean="0"/>
            <a:t>振荡器</a:t>
          </a:r>
          <a:endParaRPr lang="zh-CN" altLang="en-US" dirty="0"/>
        </a:p>
      </dgm:t>
    </dgm:pt>
    <dgm:pt modelId="{8FBB1378-082C-40AB-8578-79F1EA7BD43A}" type="parTrans" cxnId="{30957973-E14C-4814-B443-26C02669842A}">
      <dgm:prSet/>
      <dgm:spPr/>
      <dgm:t>
        <a:bodyPr/>
        <a:lstStyle/>
        <a:p>
          <a:endParaRPr lang="zh-CN" altLang="en-US"/>
        </a:p>
      </dgm:t>
    </dgm:pt>
    <dgm:pt modelId="{31E5F1C1-21B6-461E-8733-26776C24326E}" type="sibTrans" cxnId="{30957973-E14C-4814-B443-26C02669842A}">
      <dgm:prSet/>
      <dgm:spPr/>
      <dgm:t>
        <a:bodyPr/>
        <a:lstStyle/>
        <a:p>
          <a:endParaRPr lang="zh-CN" altLang="en-US"/>
        </a:p>
      </dgm:t>
    </dgm:pt>
    <dgm:pt modelId="{09253C6A-5A7D-4B8C-8283-8336FD86DA7A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2005</a:t>
          </a:r>
        </a:p>
      </dgm:t>
    </dgm:pt>
    <dgm:pt modelId="{D949E8F4-3B6F-45A2-8412-94B06283C8CA}" type="parTrans" cxnId="{E1425A8E-F54D-43CF-B9C3-CAA0FDC180F1}">
      <dgm:prSet/>
      <dgm:spPr/>
      <dgm:t>
        <a:bodyPr/>
        <a:lstStyle/>
        <a:p>
          <a:endParaRPr lang="zh-CN" altLang="en-US"/>
        </a:p>
      </dgm:t>
    </dgm:pt>
    <dgm:pt modelId="{95E42FCD-2B07-417A-A9C8-740FA3EED7BC}" type="sibTrans" cxnId="{E1425A8E-F54D-43CF-B9C3-CAA0FDC180F1}">
      <dgm:prSet/>
      <dgm:spPr/>
      <dgm:t>
        <a:bodyPr/>
        <a:lstStyle/>
        <a:p>
          <a:endParaRPr lang="zh-CN" altLang="en-US"/>
        </a:p>
      </dgm:t>
    </dgm:pt>
    <dgm:pt modelId="{4FF7164A-5A09-4A82-8DAD-85200F6102D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2007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6611A91B-5E36-4246-8FAF-7ECC1A6E8338}" type="parTrans" cxnId="{545999DD-4AE3-4F07-830C-F71E033AE4B1}">
      <dgm:prSet/>
      <dgm:spPr/>
      <dgm:t>
        <a:bodyPr/>
        <a:lstStyle/>
        <a:p>
          <a:endParaRPr lang="zh-CN" altLang="en-US"/>
        </a:p>
      </dgm:t>
    </dgm:pt>
    <dgm:pt modelId="{7A75CE4B-5513-47DF-92F4-F28075A02DB3}" type="sibTrans" cxnId="{545999DD-4AE3-4F07-830C-F71E033AE4B1}">
      <dgm:prSet/>
      <dgm:spPr/>
      <dgm:t>
        <a:bodyPr/>
        <a:lstStyle/>
        <a:p>
          <a:endParaRPr lang="zh-CN" altLang="en-US"/>
        </a:p>
      </dgm:t>
    </dgm:pt>
    <dgm:pt modelId="{A06A2348-0ECD-4573-BF8C-31D5588DC495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2009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AB43D52D-E003-40A1-8A39-DDFED3CCB863}" type="parTrans" cxnId="{8E10CF89-B525-4A54-9AC4-28B00A281343}">
      <dgm:prSet/>
      <dgm:spPr/>
      <dgm:t>
        <a:bodyPr/>
        <a:lstStyle/>
        <a:p>
          <a:endParaRPr lang="zh-CN" altLang="en-US"/>
        </a:p>
      </dgm:t>
    </dgm:pt>
    <dgm:pt modelId="{29539511-542C-4EF2-9118-2FED678604B6}" type="sibTrans" cxnId="{8E10CF89-B525-4A54-9AC4-28B00A281343}">
      <dgm:prSet/>
      <dgm:spPr/>
      <dgm:t>
        <a:bodyPr/>
        <a:lstStyle/>
        <a:p>
          <a:endParaRPr lang="zh-CN" altLang="en-US"/>
        </a:p>
      </dgm:t>
    </dgm:pt>
    <dgm:pt modelId="{9953575B-CDF1-4F6D-A547-50C54E355A2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2011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40791406-95BA-42AD-A4B4-3C2761DB01D0}" type="parTrans" cxnId="{A4422234-9C4A-4A11-8183-A7E5BD288ADD}">
      <dgm:prSet/>
      <dgm:spPr/>
      <dgm:t>
        <a:bodyPr/>
        <a:lstStyle/>
        <a:p>
          <a:endParaRPr lang="zh-CN" altLang="en-US"/>
        </a:p>
      </dgm:t>
    </dgm:pt>
    <dgm:pt modelId="{BE1F3079-85C6-464E-A08C-DC40EF500D8C}" type="sibTrans" cxnId="{A4422234-9C4A-4A11-8183-A7E5BD288ADD}">
      <dgm:prSet/>
      <dgm:spPr/>
      <dgm:t>
        <a:bodyPr/>
        <a:lstStyle/>
        <a:p>
          <a:endParaRPr lang="zh-CN" altLang="en-US"/>
        </a:p>
      </dgm:t>
    </dgm:pt>
    <dgm:pt modelId="{BC575CC4-3A3D-45E9-B543-25E3A8EBCFC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2013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0E931F11-92F3-470A-AEA5-2FF256AD20F3}" type="parTrans" cxnId="{01346B83-96FB-40E0-8100-C7A6C6D0C720}">
      <dgm:prSet/>
      <dgm:spPr/>
      <dgm:t>
        <a:bodyPr/>
        <a:lstStyle/>
        <a:p>
          <a:endParaRPr lang="zh-CN" altLang="en-US"/>
        </a:p>
      </dgm:t>
    </dgm:pt>
    <dgm:pt modelId="{173C0D36-DC0B-4C33-B598-3481AF5758F5}" type="sibTrans" cxnId="{01346B83-96FB-40E0-8100-C7A6C6D0C720}">
      <dgm:prSet/>
      <dgm:spPr/>
      <dgm:t>
        <a:bodyPr/>
        <a:lstStyle/>
        <a:p>
          <a:endParaRPr lang="zh-CN" altLang="en-US"/>
        </a:p>
      </dgm:t>
    </dgm:pt>
    <dgm:pt modelId="{F7C7EA5A-1353-4094-9F34-D2A7E59A38B2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：宽带放大器</a:t>
          </a:r>
          <a:endParaRPr lang="zh-CN" altLang="en-US" dirty="0"/>
        </a:p>
      </dgm:t>
    </dgm:pt>
    <dgm:pt modelId="{813D47AD-59D4-460C-AF92-C035D4818513}" type="parTrans" cxnId="{F698FF41-63AB-4F04-896B-9C309C57A2B5}">
      <dgm:prSet/>
      <dgm:spPr/>
      <dgm:t>
        <a:bodyPr/>
        <a:lstStyle/>
        <a:p>
          <a:endParaRPr lang="zh-CN" altLang="en-US"/>
        </a:p>
      </dgm:t>
    </dgm:pt>
    <dgm:pt modelId="{93FBF361-1529-444A-89A7-EF6F16232D8D}" type="sibTrans" cxnId="{F698FF41-63AB-4F04-896B-9C309C57A2B5}">
      <dgm:prSet/>
      <dgm:spPr/>
      <dgm:t>
        <a:bodyPr/>
        <a:lstStyle/>
        <a:p>
          <a:endParaRPr lang="zh-CN" altLang="en-US"/>
        </a:p>
      </dgm:t>
    </dgm:pt>
    <dgm:pt modelId="{4CA7A911-EA88-4C08-ABB6-876FC404C3FA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：低频数字式相位测量仪</a:t>
          </a:r>
          <a:endParaRPr lang="zh-CN" altLang="en-US" dirty="0"/>
        </a:p>
      </dgm:t>
    </dgm:pt>
    <dgm:pt modelId="{BAE64F50-8FD6-4CA8-B5AF-BA814B3E9792}" type="parTrans" cxnId="{0EB6FF05-26C2-4205-83DF-2DEC67EA0278}">
      <dgm:prSet/>
      <dgm:spPr/>
      <dgm:t>
        <a:bodyPr/>
        <a:lstStyle/>
        <a:p>
          <a:endParaRPr lang="zh-CN" altLang="en-US"/>
        </a:p>
      </dgm:t>
    </dgm:pt>
    <dgm:pt modelId="{4A6B8C78-DAE3-4213-8571-4CB1D737BB66}" type="sibTrans" cxnId="{0EB6FF05-26C2-4205-83DF-2DEC67EA0278}">
      <dgm:prSet/>
      <dgm:spPr/>
      <dgm:t>
        <a:bodyPr/>
        <a:lstStyle/>
        <a:p>
          <a:endParaRPr lang="zh-CN" altLang="en-US"/>
        </a:p>
      </dgm:t>
    </dgm:pt>
    <dgm:pt modelId="{1203B039-5E06-4144-8D86-82BF28952C3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：简易逻辑分析仪</a:t>
          </a:r>
          <a:endParaRPr lang="zh-CN" altLang="en-US" dirty="0"/>
        </a:p>
      </dgm:t>
    </dgm:pt>
    <dgm:pt modelId="{548B38F6-1936-466E-B4F0-24466BF78073}" type="parTrans" cxnId="{FF5AC0B8-E652-4E60-9049-BA64F58BC6F6}">
      <dgm:prSet/>
      <dgm:spPr/>
      <dgm:t>
        <a:bodyPr/>
        <a:lstStyle/>
        <a:p>
          <a:endParaRPr lang="zh-CN" altLang="en-US"/>
        </a:p>
      </dgm:t>
    </dgm:pt>
    <dgm:pt modelId="{DF32B381-92E8-4E2E-B307-7551C5D64B51}" type="sibTrans" cxnId="{FF5AC0B8-E652-4E60-9049-BA64F58BC6F6}">
      <dgm:prSet/>
      <dgm:spPr/>
      <dgm:t>
        <a:bodyPr/>
        <a:lstStyle/>
        <a:p>
          <a:endParaRPr lang="zh-CN" altLang="en-US"/>
        </a:p>
      </dgm:t>
    </dgm:pt>
    <dgm:pt modelId="{9DAF5B5A-8F51-4283-A1D1-9EAD66D1867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：简易智能电动车</a:t>
          </a:r>
          <a:endParaRPr lang="zh-CN" altLang="en-US" dirty="0"/>
        </a:p>
      </dgm:t>
    </dgm:pt>
    <dgm:pt modelId="{B16BEDE4-5DE0-442D-A44B-51857EFF729C}" type="parTrans" cxnId="{5A3A6292-68F2-4E21-8949-02CCB882046D}">
      <dgm:prSet/>
      <dgm:spPr/>
      <dgm:t>
        <a:bodyPr/>
        <a:lstStyle/>
        <a:p>
          <a:endParaRPr lang="zh-CN" altLang="en-US"/>
        </a:p>
      </dgm:t>
    </dgm:pt>
    <dgm:pt modelId="{2972E1FB-4104-4E43-8516-5B491990C4B1}" type="sibTrans" cxnId="{5A3A6292-68F2-4E21-8949-02CCB882046D}">
      <dgm:prSet/>
      <dgm:spPr/>
      <dgm:t>
        <a:bodyPr/>
        <a:lstStyle/>
        <a:p>
          <a:endParaRPr lang="zh-CN" altLang="en-US"/>
        </a:p>
      </dgm:t>
    </dgm:pt>
    <dgm:pt modelId="{1372682C-3480-4723-9F93-D5E3FEDFD48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：液体点滴速度监控装置</a:t>
          </a:r>
          <a:endParaRPr lang="zh-CN" altLang="en-US" dirty="0"/>
        </a:p>
      </dgm:t>
    </dgm:pt>
    <dgm:pt modelId="{39633C58-33A3-4E0E-977A-E57A01E32552}" type="parTrans" cxnId="{0CB88120-7ED5-41CA-ABED-6C1CA3E41B7A}">
      <dgm:prSet/>
      <dgm:spPr/>
      <dgm:t>
        <a:bodyPr/>
        <a:lstStyle/>
        <a:p>
          <a:endParaRPr lang="zh-CN" altLang="en-US"/>
        </a:p>
      </dgm:t>
    </dgm:pt>
    <dgm:pt modelId="{DE4F9B5E-020C-46EC-94CA-B48EB53C9667}" type="sibTrans" cxnId="{0CB88120-7ED5-41CA-ABED-6C1CA3E41B7A}">
      <dgm:prSet/>
      <dgm:spPr/>
      <dgm:t>
        <a:bodyPr/>
        <a:lstStyle/>
        <a:p>
          <a:endParaRPr lang="zh-CN" altLang="en-US"/>
        </a:p>
      </dgm:t>
    </dgm:pt>
    <dgm:pt modelId="{C6E4E119-4690-4D7E-BA48-B5CF3EBAC45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</a:t>
          </a:r>
          <a:r>
            <a:rPr lang="zh-CN" altLang="zh-CN" dirty="0" smtClean="0"/>
            <a:t>正弦信号发生器</a:t>
          </a:r>
          <a:endParaRPr lang="en-US" altLang="zh-CN" dirty="0" smtClean="0"/>
        </a:p>
      </dgm:t>
    </dgm:pt>
    <dgm:pt modelId="{5232AE2A-210B-4930-A015-EB74DCF2A8CB}" type="parTrans" cxnId="{35BF421D-9C64-49DC-987B-5641270B4938}">
      <dgm:prSet/>
      <dgm:spPr/>
      <dgm:t>
        <a:bodyPr/>
        <a:lstStyle/>
        <a:p>
          <a:endParaRPr lang="zh-CN" altLang="en-US"/>
        </a:p>
      </dgm:t>
    </dgm:pt>
    <dgm:pt modelId="{16ACB4C7-6227-4908-BAD5-0539FECD69B6}" type="sibTrans" cxnId="{35BF421D-9C64-49DC-987B-5641270B4938}">
      <dgm:prSet/>
      <dgm:spPr/>
      <dgm:t>
        <a:bodyPr/>
        <a:lstStyle/>
        <a:p>
          <a:endParaRPr lang="zh-CN" altLang="en-US"/>
        </a:p>
      </dgm:t>
    </dgm:pt>
    <dgm:pt modelId="{FD402554-D517-4746-9DFD-09832266A13B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：集成运放参数测试仪</a:t>
          </a:r>
          <a:endParaRPr lang="en-US" altLang="zh-CN" dirty="0" smtClean="0"/>
        </a:p>
      </dgm:t>
    </dgm:pt>
    <dgm:pt modelId="{851511F5-4CD5-43CA-9D64-2FC880D8C184}" type="parTrans" cxnId="{CC16DD39-B092-46AF-9B49-16895FF0715E}">
      <dgm:prSet/>
      <dgm:spPr/>
      <dgm:t>
        <a:bodyPr/>
        <a:lstStyle/>
        <a:p>
          <a:endParaRPr lang="zh-CN" altLang="en-US"/>
        </a:p>
      </dgm:t>
    </dgm:pt>
    <dgm:pt modelId="{B191CD1F-4577-4A38-8E59-3665070DC2AF}" type="sibTrans" cxnId="{CC16DD39-B092-46AF-9B49-16895FF0715E}">
      <dgm:prSet/>
      <dgm:spPr/>
      <dgm:t>
        <a:bodyPr/>
        <a:lstStyle/>
        <a:p>
          <a:endParaRPr lang="zh-CN" altLang="en-US"/>
        </a:p>
      </dgm:t>
    </dgm:pt>
    <dgm:pt modelId="{72EB82EA-8F9F-41AF-8D1B-B59AD3C13FC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：简易频谱分析仪</a:t>
          </a:r>
          <a:endParaRPr lang="en-US" altLang="zh-CN" dirty="0" smtClean="0"/>
        </a:p>
      </dgm:t>
    </dgm:pt>
    <dgm:pt modelId="{273F01DE-B67F-4BB3-B45D-E4F59F4D9299}" type="parTrans" cxnId="{53A44D60-8563-40E3-8D2C-C86C8EA4F54A}">
      <dgm:prSet/>
      <dgm:spPr/>
      <dgm:t>
        <a:bodyPr/>
        <a:lstStyle/>
        <a:p>
          <a:endParaRPr lang="zh-CN" altLang="en-US"/>
        </a:p>
      </dgm:t>
    </dgm:pt>
    <dgm:pt modelId="{024EFE00-90C0-4CFA-A3F6-227A5B6DEF3F}" type="sibTrans" cxnId="{53A44D60-8563-40E3-8D2C-C86C8EA4F54A}">
      <dgm:prSet/>
      <dgm:spPr/>
      <dgm:t>
        <a:bodyPr/>
        <a:lstStyle/>
        <a:p>
          <a:endParaRPr lang="zh-CN" altLang="en-US"/>
        </a:p>
      </dgm:t>
    </dgm:pt>
    <dgm:pt modelId="{47116BAF-62E4-4746-9EF7-338BBE70F3E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D</a:t>
          </a:r>
          <a:r>
            <a:rPr lang="zh-CN" altLang="en-US" i="1" dirty="0" smtClean="0">
              <a:solidFill>
                <a:srgbClr val="FF0000"/>
              </a:solidFill>
            </a:rPr>
            <a:t>：单工无线呼叫系统</a:t>
          </a:r>
          <a:endParaRPr lang="en-US" altLang="zh-CN" i="1" dirty="0" smtClean="0">
            <a:solidFill>
              <a:srgbClr val="FF0000"/>
            </a:solidFill>
          </a:endParaRPr>
        </a:p>
      </dgm:t>
    </dgm:pt>
    <dgm:pt modelId="{D0C2CB13-B140-46C2-B6A1-6D9B43F32E56}" type="parTrans" cxnId="{431D8E51-775F-4B99-9700-EDFC1B9E46C8}">
      <dgm:prSet/>
      <dgm:spPr/>
      <dgm:t>
        <a:bodyPr/>
        <a:lstStyle/>
        <a:p>
          <a:endParaRPr lang="zh-CN" altLang="en-US"/>
        </a:p>
      </dgm:t>
    </dgm:pt>
    <dgm:pt modelId="{BC05045A-F7DF-4777-91E3-5E148590DD57}" type="sibTrans" cxnId="{431D8E51-775F-4B99-9700-EDFC1B9E46C8}">
      <dgm:prSet/>
      <dgm:spPr/>
      <dgm:t>
        <a:bodyPr/>
        <a:lstStyle/>
        <a:p>
          <a:endParaRPr lang="zh-CN" altLang="en-US"/>
        </a:p>
      </dgm:t>
    </dgm:pt>
    <dgm:pt modelId="{79E3AE54-290A-4151-BE9D-B916F3D9F08D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：悬挂运动控制系统</a:t>
          </a:r>
          <a:endParaRPr lang="en-US" altLang="zh-CN" dirty="0" smtClean="0"/>
        </a:p>
      </dgm:t>
    </dgm:pt>
    <dgm:pt modelId="{969A2984-03F0-4D16-828C-C2660AF8C580}" type="parTrans" cxnId="{F69CC220-9BC0-4883-923F-938E4E52501C}">
      <dgm:prSet/>
      <dgm:spPr/>
      <dgm:t>
        <a:bodyPr/>
        <a:lstStyle/>
        <a:p>
          <a:endParaRPr lang="zh-CN" altLang="en-US"/>
        </a:p>
      </dgm:t>
    </dgm:pt>
    <dgm:pt modelId="{F646A63B-8749-4B87-A3B5-506B57493A09}" type="sibTrans" cxnId="{F69CC220-9BC0-4883-923F-938E4E52501C}">
      <dgm:prSet/>
      <dgm:spPr/>
      <dgm:t>
        <a:bodyPr/>
        <a:lstStyle/>
        <a:p>
          <a:endParaRPr lang="zh-CN" altLang="en-US"/>
        </a:p>
      </dgm:t>
    </dgm:pt>
    <dgm:pt modelId="{F28FF208-57FC-43BE-B0FC-319BDD16DC0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：数控直流电流源</a:t>
          </a:r>
          <a:endParaRPr lang="en-US" altLang="zh-CN" dirty="0" smtClean="0"/>
        </a:p>
      </dgm:t>
    </dgm:pt>
    <dgm:pt modelId="{4A2F4F70-2B41-4284-8D57-5E922BE0DD80}" type="parTrans" cxnId="{E1CBD859-CB09-4532-8DC3-876168C22FF2}">
      <dgm:prSet/>
      <dgm:spPr/>
      <dgm:t>
        <a:bodyPr/>
        <a:lstStyle/>
        <a:p>
          <a:endParaRPr lang="zh-CN" altLang="en-US"/>
        </a:p>
      </dgm:t>
    </dgm:pt>
    <dgm:pt modelId="{FCC2DAA4-50E4-4ADF-B28A-9BB494D05E30}" type="sibTrans" cxnId="{E1CBD859-CB09-4532-8DC3-876168C22FF2}">
      <dgm:prSet/>
      <dgm:spPr/>
      <dgm:t>
        <a:bodyPr/>
        <a:lstStyle/>
        <a:p>
          <a:endParaRPr lang="zh-CN" altLang="en-US"/>
        </a:p>
      </dgm:t>
    </dgm:pt>
    <dgm:pt modelId="{B9C522C6-E903-4E1E-846D-6042EC54460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G</a:t>
          </a:r>
          <a:r>
            <a:rPr lang="zh-CN" altLang="en-US" dirty="0" smtClean="0"/>
            <a:t>：三相正弦波变频电源</a:t>
          </a:r>
          <a:endParaRPr lang="en-US" altLang="zh-CN" dirty="0" smtClean="0"/>
        </a:p>
      </dgm:t>
    </dgm:pt>
    <dgm:pt modelId="{B5606D99-8201-4A83-92EE-6FFCA9C139B9}" type="parTrans" cxnId="{4F59A63C-17CA-43B9-A0F7-ABA90FD0B922}">
      <dgm:prSet/>
      <dgm:spPr/>
      <dgm:t>
        <a:bodyPr/>
        <a:lstStyle/>
        <a:p>
          <a:endParaRPr lang="zh-CN" altLang="en-US"/>
        </a:p>
      </dgm:t>
    </dgm:pt>
    <dgm:pt modelId="{F8851F19-F2B5-462C-89BE-53C58CDB8E83}" type="sibTrans" cxnId="{4F59A63C-17CA-43B9-A0F7-ABA90FD0B922}">
      <dgm:prSet/>
      <dgm:spPr/>
      <dgm:t>
        <a:bodyPr/>
        <a:lstStyle/>
        <a:p>
          <a:endParaRPr lang="zh-CN" altLang="en-US"/>
        </a:p>
      </dgm:t>
    </dgm:pt>
    <dgm:pt modelId="{A405E945-FA36-43B0-9E22-C5851921360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A</a:t>
          </a:r>
          <a:r>
            <a:rPr lang="zh-CN" altLang="en-US" dirty="0" smtClean="0"/>
            <a:t>：</a:t>
          </a:r>
          <a:r>
            <a:rPr lang="zh-CN" b="0" dirty="0" smtClean="0"/>
            <a:t>音频信号分析仪</a:t>
          </a:r>
          <a:endParaRPr lang="zh-CN" altLang="en-US" b="0" dirty="0"/>
        </a:p>
      </dgm:t>
    </dgm:pt>
    <dgm:pt modelId="{35EBA47C-54E0-4B58-9142-FE77463F6664}" type="parTrans" cxnId="{3ED63AFD-E82A-4B37-A692-0BB1FF2C0F66}">
      <dgm:prSet/>
      <dgm:spPr/>
      <dgm:t>
        <a:bodyPr/>
        <a:lstStyle/>
        <a:p>
          <a:endParaRPr lang="zh-CN" altLang="en-US"/>
        </a:p>
      </dgm:t>
    </dgm:pt>
    <dgm:pt modelId="{09E35595-4C6B-4152-9C17-D63AFFFD4A56}" type="sibTrans" cxnId="{3ED63AFD-E82A-4B37-A692-0BB1FF2C0F66}">
      <dgm:prSet/>
      <dgm:spPr/>
      <dgm:t>
        <a:bodyPr/>
        <a:lstStyle/>
        <a:p>
          <a:endParaRPr lang="zh-CN" altLang="en-US"/>
        </a:p>
      </dgm:t>
    </dgm:pt>
    <dgm:pt modelId="{DD076A36-4A7A-4FB2-A675-F1F366BAB0F2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i="1" dirty="0" smtClean="0">
              <a:solidFill>
                <a:srgbClr val="FF0000"/>
              </a:solidFill>
            </a:rPr>
            <a:t>B</a:t>
          </a:r>
          <a:r>
            <a:rPr lang="zh-CN" altLang="en-US" b="0" i="1" dirty="0" smtClean="0">
              <a:solidFill>
                <a:srgbClr val="FF0000"/>
              </a:solidFill>
            </a:rPr>
            <a:t>：</a:t>
          </a:r>
          <a:r>
            <a:rPr lang="zh-CN" b="0" i="1" dirty="0" smtClean="0">
              <a:solidFill>
                <a:srgbClr val="FF0000"/>
              </a:solidFill>
            </a:rPr>
            <a:t>无线识别装置</a:t>
          </a:r>
          <a:endParaRPr lang="en-US" altLang="zh-CN" b="0" i="1" dirty="0" smtClean="0">
            <a:solidFill>
              <a:srgbClr val="FF0000"/>
            </a:solidFill>
          </a:endParaRPr>
        </a:p>
      </dgm:t>
    </dgm:pt>
    <dgm:pt modelId="{8DAEF6E9-D00C-45ED-A242-BEEBE947E80E}" type="parTrans" cxnId="{D7D625A7-487A-4C0B-ADBF-52F92299FFE6}">
      <dgm:prSet/>
      <dgm:spPr/>
      <dgm:t>
        <a:bodyPr/>
        <a:lstStyle/>
        <a:p>
          <a:endParaRPr lang="zh-CN" altLang="en-US"/>
        </a:p>
      </dgm:t>
    </dgm:pt>
    <dgm:pt modelId="{5219F83C-5255-4C37-9EB5-63BBEA51DC31}" type="sibTrans" cxnId="{D7D625A7-487A-4C0B-ADBF-52F92299FFE6}">
      <dgm:prSet/>
      <dgm:spPr/>
      <dgm:t>
        <a:bodyPr/>
        <a:lstStyle/>
        <a:p>
          <a:endParaRPr lang="zh-CN" altLang="en-US"/>
        </a:p>
      </dgm:t>
    </dgm:pt>
    <dgm:pt modelId="{0F9A72EF-1129-429C-A2C7-44EF73F4F346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C</a:t>
          </a:r>
          <a:r>
            <a:rPr lang="zh-CN" altLang="en-US" b="0" dirty="0" smtClean="0"/>
            <a:t>：</a:t>
          </a:r>
          <a:r>
            <a:rPr lang="zh-CN" b="0" dirty="0" smtClean="0"/>
            <a:t>数字示波器</a:t>
          </a:r>
          <a:endParaRPr lang="en-US" altLang="zh-CN" b="0" dirty="0" smtClean="0"/>
        </a:p>
      </dgm:t>
    </dgm:pt>
    <dgm:pt modelId="{C1B90FDE-B69E-4269-811B-E2414394B767}" type="parTrans" cxnId="{728A9F68-7D87-4ECA-8800-F00218522EB7}">
      <dgm:prSet/>
      <dgm:spPr/>
      <dgm:t>
        <a:bodyPr/>
        <a:lstStyle/>
        <a:p>
          <a:endParaRPr lang="zh-CN" altLang="en-US"/>
        </a:p>
      </dgm:t>
    </dgm:pt>
    <dgm:pt modelId="{6C2B88B9-996A-41B8-B47D-9A0C0B8447A0}" type="sibTrans" cxnId="{728A9F68-7D87-4ECA-8800-F00218522EB7}">
      <dgm:prSet/>
      <dgm:spPr/>
      <dgm:t>
        <a:bodyPr/>
        <a:lstStyle/>
        <a:p>
          <a:endParaRPr lang="zh-CN" altLang="en-US"/>
        </a:p>
      </dgm:t>
    </dgm:pt>
    <dgm:pt modelId="{577936A1-FB24-4146-9E9B-EA97C0A71B40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D</a:t>
          </a:r>
          <a:r>
            <a:rPr lang="zh-CN" altLang="en-US" b="0" dirty="0" smtClean="0"/>
            <a:t>：</a:t>
          </a:r>
          <a:r>
            <a:rPr lang="zh-CN" b="0" dirty="0" smtClean="0"/>
            <a:t>程控滤波器</a:t>
          </a:r>
          <a:endParaRPr lang="en-US" altLang="zh-CN" b="0" dirty="0" smtClean="0"/>
        </a:p>
      </dgm:t>
    </dgm:pt>
    <dgm:pt modelId="{2CB1ECA3-FC5C-4730-AEB7-133066879E95}" type="parTrans" cxnId="{00A07C3A-FABC-4D91-A8D4-5266C2B96A64}">
      <dgm:prSet/>
      <dgm:spPr/>
      <dgm:t>
        <a:bodyPr/>
        <a:lstStyle/>
        <a:p>
          <a:endParaRPr lang="zh-CN" altLang="en-US"/>
        </a:p>
      </dgm:t>
    </dgm:pt>
    <dgm:pt modelId="{FEFC7D9F-D2F3-4DA9-AEBC-AE029E87E5A9}" type="sibTrans" cxnId="{00A07C3A-FABC-4D91-A8D4-5266C2B96A64}">
      <dgm:prSet/>
      <dgm:spPr/>
      <dgm:t>
        <a:bodyPr/>
        <a:lstStyle/>
        <a:p>
          <a:endParaRPr lang="zh-CN" altLang="en-US"/>
        </a:p>
      </dgm:t>
    </dgm:pt>
    <dgm:pt modelId="{A3463AD7-440D-4C75-AAAF-5C10B4346EB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E</a:t>
          </a:r>
          <a:r>
            <a:rPr lang="zh-CN" altLang="en-US" b="0" dirty="0" smtClean="0"/>
            <a:t>：</a:t>
          </a:r>
          <a:r>
            <a:rPr lang="zh-CN" b="0" dirty="0" smtClean="0"/>
            <a:t>开关稳压电源</a:t>
          </a:r>
          <a:endParaRPr lang="en-US" altLang="zh-CN" b="0" dirty="0" smtClean="0"/>
        </a:p>
      </dgm:t>
    </dgm:pt>
    <dgm:pt modelId="{1FB62D0B-6A9E-4858-9955-C82E67E1026E}" type="parTrans" cxnId="{5F35C05F-81D6-4C01-A619-32BAEEE44E4F}">
      <dgm:prSet/>
      <dgm:spPr/>
      <dgm:t>
        <a:bodyPr/>
        <a:lstStyle/>
        <a:p>
          <a:endParaRPr lang="zh-CN" altLang="en-US"/>
        </a:p>
      </dgm:t>
    </dgm:pt>
    <dgm:pt modelId="{41A60DE8-18A4-49FB-81E0-315F7939BE25}" type="sibTrans" cxnId="{5F35C05F-81D6-4C01-A619-32BAEEE44E4F}">
      <dgm:prSet/>
      <dgm:spPr/>
      <dgm:t>
        <a:bodyPr/>
        <a:lstStyle/>
        <a:p>
          <a:endParaRPr lang="zh-CN" altLang="en-US"/>
        </a:p>
      </dgm:t>
    </dgm:pt>
    <dgm:pt modelId="{1C72B25B-8B08-430D-9EDB-12F2A4DDD9C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F</a:t>
          </a:r>
          <a:r>
            <a:rPr lang="zh-CN" altLang="en-US" b="0" dirty="0" smtClean="0"/>
            <a:t>：</a:t>
          </a:r>
          <a:r>
            <a:rPr lang="zh-CN" b="0" dirty="0" smtClean="0"/>
            <a:t>电动车跷跷板</a:t>
          </a:r>
          <a:endParaRPr lang="en-US" altLang="zh-CN" b="0" dirty="0" smtClean="0"/>
        </a:p>
      </dgm:t>
    </dgm:pt>
    <dgm:pt modelId="{06EFBC0E-566F-4B7D-9021-0C5A7D7A696B}" type="parTrans" cxnId="{37251289-390C-434E-A8E7-C51B0B5B5403}">
      <dgm:prSet/>
      <dgm:spPr/>
      <dgm:t>
        <a:bodyPr/>
        <a:lstStyle/>
        <a:p>
          <a:endParaRPr lang="zh-CN" altLang="en-US"/>
        </a:p>
      </dgm:t>
    </dgm:pt>
    <dgm:pt modelId="{A5210C41-8C77-430F-8F2B-05769EA90D02}" type="sibTrans" cxnId="{37251289-390C-434E-A8E7-C51B0B5B5403}">
      <dgm:prSet/>
      <dgm:spPr/>
      <dgm:t>
        <a:bodyPr/>
        <a:lstStyle/>
        <a:p>
          <a:endParaRPr lang="zh-CN" altLang="en-US"/>
        </a:p>
      </dgm:t>
    </dgm:pt>
    <dgm:pt modelId="{B6004DEC-6419-4886-870B-0BC55F4BFA8D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：光伏并网发电模拟装置</a:t>
          </a:r>
          <a:endParaRPr lang="zh-CN" altLang="en-US" dirty="0"/>
        </a:p>
      </dgm:t>
    </dgm:pt>
    <dgm:pt modelId="{8EB1C33A-9BAB-4B56-9CC1-9DE52130FA6E}" type="parTrans" cxnId="{F963A488-A79F-4440-94CD-3A5BBF387864}">
      <dgm:prSet/>
      <dgm:spPr/>
      <dgm:t>
        <a:bodyPr/>
        <a:lstStyle/>
        <a:p>
          <a:endParaRPr lang="zh-CN" altLang="en-US"/>
        </a:p>
      </dgm:t>
    </dgm:pt>
    <dgm:pt modelId="{E6F6EAAA-BB71-4279-BBA4-0BADEBAED331}" type="sibTrans" cxnId="{F963A488-A79F-4440-94CD-3A5BBF387864}">
      <dgm:prSet/>
      <dgm:spPr/>
      <dgm:t>
        <a:bodyPr/>
        <a:lstStyle/>
        <a:p>
          <a:endParaRPr lang="zh-CN" altLang="en-US"/>
        </a:p>
      </dgm:t>
    </dgm:pt>
    <dgm:pt modelId="{5FF92067-EFBC-4953-B827-2190C35D2317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：声音导引系统</a:t>
          </a:r>
          <a:endParaRPr lang="zh-CN" altLang="en-US" dirty="0"/>
        </a:p>
      </dgm:t>
    </dgm:pt>
    <dgm:pt modelId="{C73DE80B-CE6E-49FB-85A8-4209231DD541}" type="parTrans" cxnId="{A5F8D8E5-8275-4957-BB36-27B41FCCFB0C}">
      <dgm:prSet/>
      <dgm:spPr/>
      <dgm:t>
        <a:bodyPr/>
        <a:lstStyle/>
        <a:p>
          <a:endParaRPr lang="zh-CN" altLang="en-US"/>
        </a:p>
      </dgm:t>
    </dgm:pt>
    <dgm:pt modelId="{6FCB0DA0-6FC9-4A99-81CC-9CC8A1208C6A}" type="sibTrans" cxnId="{A5F8D8E5-8275-4957-BB36-27B41FCCFB0C}">
      <dgm:prSet/>
      <dgm:spPr/>
      <dgm:t>
        <a:bodyPr/>
        <a:lstStyle/>
        <a:p>
          <a:endParaRPr lang="zh-CN" altLang="en-US"/>
        </a:p>
      </dgm:t>
    </dgm:pt>
    <dgm:pt modelId="{AF06430E-8891-4E4A-A2DD-D1B2442E6F9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：宽带直流放大器</a:t>
          </a:r>
          <a:endParaRPr lang="zh-CN" altLang="en-US" dirty="0"/>
        </a:p>
      </dgm:t>
    </dgm:pt>
    <dgm:pt modelId="{A127DE5A-8D00-477A-9948-FE1F0232B4E7}" type="parTrans" cxnId="{F5DC1334-75FE-4808-A85B-64F9B21B04F6}">
      <dgm:prSet/>
      <dgm:spPr/>
      <dgm:t>
        <a:bodyPr/>
        <a:lstStyle/>
        <a:p>
          <a:endParaRPr lang="zh-CN" altLang="en-US"/>
        </a:p>
      </dgm:t>
    </dgm:pt>
    <dgm:pt modelId="{7FBC0E84-C6A3-4079-86D2-8BCFC11C6DD3}" type="sibTrans" cxnId="{F5DC1334-75FE-4808-A85B-64F9B21B04F6}">
      <dgm:prSet/>
      <dgm:spPr/>
      <dgm:t>
        <a:bodyPr/>
        <a:lstStyle/>
        <a:p>
          <a:endParaRPr lang="zh-CN" altLang="en-US"/>
        </a:p>
      </dgm:t>
    </dgm:pt>
    <dgm:pt modelId="{9CA3CD91-26DD-4C17-811A-8C9172C4BD7B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D</a:t>
          </a:r>
          <a:r>
            <a:rPr lang="zh-CN" altLang="en-US" i="1" dirty="0" smtClean="0">
              <a:solidFill>
                <a:srgbClr val="FF0000"/>
              </a:solidFill>
            </a:rPr>
            <a:t>：无线环境监测模拟装置</a:t>
          </a:r>
          <a:endParaRPr lang="zh-CN" altLang="en-US" i="1" dirty="0">
            <a:solidFill>
              <a:srgbClr val="FF0000"/>
            </a:solidFill>
          </a:endParaRPr>
        </a:p>
      </dgm:t>
    </dgm:pt>
    <dgm:pt modelId="{75C84DB1-F38D-4190-9B80-70D58093E70A}" type="parTrans" cxnId="{909470D9-BF9A-491F-A3FA-5CA6D2F715BA}">
      <dgm:prSet/>
      <dgm:spPr/>
      <dgm:t>
        <a:bodyPr/>
        <a:lstStyle/>
        <a:p>
          <a:endParaRPr lang="zh-CN" altLang="en-US"/>
        </a:p>
      </dgm:t>
    </dgm:pt>
    <dgm:pt modelId="{0E8A8BFE-F2BF-4597-83D8-C6DBB8F5C80C}" type="sibTrans" cxnId="{909470D9-BF9A-491F-A3FA-5CA6D2F715BA}">
      <dgm:prSet/>
      <dgm:spPr/>
      <dgm:t>
        <a:bodyPr/>
        <a:lstStyle/>
        <a:p>
          <a:endParaRPr lang="zh-CN" altLang="en-US"/>
        </a:p>
      </dgm:t>
    </dgm:pt>
    <dgm:pt modelId="{D81A7901-3F96-4403-A7A9-5D925E620923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：电能收集充电器</a:t>
          </a:r>
          <a:endParaRPr lang="zh-CN" altLang="en-US" dirty="0"/>
        </a:p>
      </dgm:t>
    </dgm:pt>
    <dgm:pt modelId="{64751A3E-406A-4235-9E30-708C3BA587C6}" type="parTrans" cxnId="{51B64FCD-B57C-4B20-A914-371C962566A2}">
      <dgm:prSet/>
      <dgm:spPr/>
      <dgm:t>
        <a:bodyPr/>
        <a:lstStyle/>
        <a:p>
          <a:endParaRPr lang="zh-CN" altLang="en-US"/>
        </a:p>
      </dgm:t>
    </dgm:pt>
    <dgm:pt modelId="{38F046A0-E3A2-4B25-9EAE-12EA0D710B1A}" type="sibTrans" cxnId="{51B64FCD-B57C-4B20-A914-371C962566A2}">
      <dgm:prSet/>
      <dgm:spPr/>
      <dgm:t>
        <a:bodyPr/>
        <a:lstStyle/>
        <a:p>
          <a:endParaRPr lang="zh-CN" altLang="en-US"/>
        </a:p>
      </dgm:t>
    </dgm:pt>
    <dgm:pt modelId="{42AE5B77-F7AA-4452-A771-8D41BB04E2E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：数字幅频均衡功率放大器</a:t>
          </a:r>
          <a:endParaRPr lang="zh-CN" altLang="en-US" dirty="0"/>
        </a:p>
      </dgm:t>
    </dgm:pt>
    <dgm:pt modelId="{23D7334D-5513-408A-B92A-3D3F0A740C7C}" type="parTrans" cxnId="{63F59B1B-9922-4481-886B-9A52EB46E52D}">
      <dgm:prSet/>
      <dgm:spPr/>
      <dgm:t>
        <a:bodyPr/>
        <a:lstStyle/>
        <a:p>
          <a:endParaRPr lang="zh-CN" altLang="en-US"/>
        </a:p>
      </dgm:t>
    </dgm:pt>
    <dgm:pt modelId="{CC346F2F-C2EA-4BB2-A518-BB3B1B3C4191}" type="sibTrans" cxnId="{63F59B1B-9922-4481-886B-9A52EB46E52D}">
      <dgm:prSet/>
      <dgm:spPr/>
      <dgm:t>
        <a:bodyPr/>
        <a:lstStyle/>
        <a:p>
          <a:endParaRPr lang="zh-CN" altLang="en-US"/>
        </a:p>
      </dgm:t>
    </dgm:pt>
    <dgm:pt modelId="{64139214-8B33-449D-A7B3-7AAA3A3509C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：开关电源模块并联供电系统</a:t>
          </a:r>
          <a:endParaRPr lang="zh-CN" altLang="en-US" dirty="0"/>
        </a:p>
      </dgm:t>
    </dgm:pt>
    <dgm:pt modelId="{44B1D6A9-C8BE-4E14-8152-C820473789FB}" type="parTrans" cxnId="{3D476557-80E2-4264-ABCD-BDD2A860A5EF}">
      <dgm:prSet/>
      <dgm:spPr/>
      <dgm:t>
        <a:bodyPr/>
        <a:lstStyle/>
        <a:p>
          <a:endParaRPr lang="zh-CN" altLang="en-US"/>
        </a:p>
      </dgm:t>
    </dgm:pt>
    <dgm:pt modelId="{4538C6D5-18C5-4B53-9DA7-81C68DE2E0F2}" type="sibTrans" cxnId="{3D476557-80E2-4264-ABCD-BDD2A860A5EF}">
      <dgm:prSet/>
      <dgm:spPr/>
      <dgm:t>
        <a:bodyPr/>
        <a:lstStyle/>
        <a:p>
          <a:endParaRPr lang="zh-CN" altLang="en-US"/>
        </a:p>
      </dgm:t>
    </dgm:pt>
    <dgm:pt modelId="{25055753-4215-4ED0-A9FD-C482B04B9E2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：基于自由摆的平板控制系统</a:t>
          </a:r>
          <a:endParaRPr lang="zh-CN" altLang="en-US" dirty="0"/>
        </a:p>
      </dgm:t>
    </dgm:pt>
    <dgm:pt modelId="{01F70DB9-1EA3-46CB-B5C7-D6CA25401786}" type="parTrans" cxnId="{C5A030C9-B951-441A-9076-826BD717FDEC}">
      <dgm:prSet/>
      <dgm:spPr/>
      <dgm:t>
        <a:bodyPr/>
        <a:lstStyle/>
        <a:p>
          <a:endParaRPr lang="zh-CN" altLang="en-US"/>
        </a:p>
      </dgm:t>
    </dgm:pt>
    <dgm:pt modelId="{4539801A-B55C-4B5B-A20D-1E5307A622AE}" type="sibTrans" cxnId="{C5A030C9-B951-441A-9076-826BD717FDEC}">
      <dgm:prSet/>
      <dgm:spPr/>
      <dgm:t>
        <a:bodyPr/>
        <a:lstStyle/>
        <a:p>
          <a:endParaRPr lang="zh-CN" altLang="en-US"/>
        </a:p>
      </dgm:t>
    </dgm:pt>
    <dgm:pt modelId="{A2746DDA-6569-4F6D-8793-CE6FB05EE01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：智能小车</a:t>
          </a:r>
          <a:endParaRPr lang="zh-CN" altLang="en-US" dirty="0"/>
        </a:p>
      </dgm:t>
    </dgm:pt>
    <dgm:pt modelId="{9A2EF6FB-6124-485B-AD90-C1F6B8EDC94C}" type="parTrans" cxnId="{1BDD2A85-A91A-4047-BF68-58C4E794F81E}">
      <dgm:prSet/>
      <dgm:spPr/>
      <dgm:t>
        <a:bodyPr/>
        <a:lstStyle/>
        <a:p>
          <a:endParaRPr lang="zh-CN" altLang="en-US"/>
        </a:p>
      </dgm:t>
    </dgm:pt>
    <dgm:pt modelId="{04DC0115-0A52-4722-8156-5327284F69AE}" type="sibTrans" cxnId="{1BDD2A85-A91A-4047-BF68-58C4E794F81E}">
      <dgm:prSet/>
      <dgm:spPr/>
      <dgm:t>
        <a:bodyPr/>
        <a:lstStyle/>
        <a:p>
          <a:endParaRPr lang="zh-CN" altLang="en-US"/>
        </a:p>
      </dgm:t>
    </dgm:pt>
    <dgm:pt modelId="{2437A1B0-C5C3-4B04-9ED6-E303357E7D7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</a:t>
          </a:r>
          <a:r>
            <a:rPr lang="en-US" altLang="en-US" dirty="0" smtClean="0"/>
            <a:t>LC </a:t>
          </a:r>
          <a:r>
            <a:rPr lang="zh-CN" altLang="en-US" dirty="0" smtClean="0"/>
            <a:t>谐振放大器</a:t>
          </a:r>
          <a:endParaRPr lang="zh-CN" altLang="en-US" dirty="0"/>
        </a:p>
      </dgm:t>
    </dgm:pt>
    <dgm:pt modelId="{AEF19022-8687-43C2-B018-92C00CA957A5}" type="parTrans" cxnId="{AFC7F6D6-BCBE-4E86-B9CE-8E29974913B8}">
      <dgm:prSet/>
      <dgm:spPr/>
      <dgm:t>
        <a:bodyPr/>
        <a:lstStyle/>
        <a:p>
          <a:endParaRPr lang="zh-CN" altLang="en-US"/>
        </a:p>
      </dgm:t>
    </dgm:pt>
    <dgm:pt modelId="{9BB02AF6-D0DE-4316-B84D-8E5BE81AA7E2}" type="sibTrans" cxnId="{AFC7F6D6-BCBE-4E86-B9CE-8E29974913B8}">
      <dgm:prSet/>
      <dgm:spPr/>
      <dgm:t>
        <a:bodyPr/>
        <a:lstStyle/>
        <a:p>
          <a:endParaRPr lang="zh-CN" altLang="en-US"/>
        </a:p>
      </dgm:t>
    </dgm:pt>
    <dgm:pt modelId="{647B0882-A6AA-4794-A6D3-E0D648C4E78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：简易数字信号传输性能分析仪</a:t>
          </a:r>
          <a:endParaRPr lang="zh-CN" altLang="en-US" dirty="0"/>
        </a:p>
      </dgm:t>
    </dgm:pt>
    <dgm:pt modelId="{F6921491-9F55-4B21-8FA1-1B3C33F4237A}" type="parTrans" cxnId="{9161685D-8071-4D83-AFA7-D4938B638B6C}">
      <dgm:prSet/>
      <dgm:spPr/>
      <dgm:t>
        <a:bodyPr/>
        <a:lstStyle/>
        <a:p>
          <a:endParaRPr lang="zh-CN" altLang="en-US"/>
        </a:p>
      </dgm:t>
    </dgm:pt>
    <dgm:pt modelId="{0AB47E50-A6E2-4D75-BE22-F2969DE9DAD7}" type="sibTrans" cxnId="{9161685D-8071-4D83-AFA7-D4938B638B6C}">
      <dgm:prSet/>
      <dgm:spPr/>
      <dgm:t>
        <a:bodyPr/>
        <a:lstStyle/>
        <a:p>
          <a:endParaRPr lang="zh-CN" altLang="en-US"/>
        </a:p>
      </dgm:t>
    </dgm:pt>
    <dgm:pt modelId="{88149A0E-357D-4903-9565-C6F914E2DB1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：单相</a:t>
          </a:r>
          <a:r>
            <a:rPr lang="en-US" altLang="en-US" dirty="0" smtClean="0"/>
            <a:t>AC-DC </a:t>
          </a:r>
          <a:r>
            <a:rPr lang="zh-CN" altLang="en-US" dirty="0" smtClean="0"/>
            <a:t>变换电路</a:t>
          </a:r>
          <a:endParaRPr lang="zh-CN" altLang="en-US" dirty="0"/>
        </a:p>
      </dgm:t>
    </dgm:pt>
    <dgm:pt modelId="{E67A3B84-5675-4892-BC0A-6B56ED19FBFB}" type="parTrans" cxnId="{E00D61FA-C4DB-4074-A94B-DC6689D9AC7D}">
      <dgm:prSet/>
      <dgm:spPr/>
      <dgm:t>
        <a:bodyPr/>
        <a:lstStyle/>
        <a:p>
          <a:endParaRPr lang="zh-CN" altLang="en-US"/>
        </a:p>
      </dgm:t>
    </dgm:pt>
    <dgm:pt modelId="{A27B1935-F5F4-4949-8235-184E6A598C80}" type="sibTrans" cxnId="{E00D61FA-C4DB-4074-A94B-DC6689D9AC7D}">
      <dgm:prSet/>
      <dgm:spPr/>
      <dgm:t>
        <a:bodyPr/>
        <a:lstStyle/>
        <a:p>
          <a:endParaRPr lang="zh-CN" altLang="en-US"/>
        </a:p>
      </dgm:t>
    </dgm:pt>
    <dgm:pt modelId="{02ED0743-0405-44C2-B17F-9DA1C31A59F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：四旋翼自主飞行器</a:t>
          </a:r>
          <a:endParaRPr lang="zh-CN" altLang="en-US" dirty="0"/>
        </a:p>
      </dgm:t>
    </dgm:pt>
    <dgm:pt modelId="{DE3522C7-5B88-417D-9A64-B909A2FE3898}" type="parTrans" cxnId="{91E7A982-786C-4230-A62D-F3F0B0BD891C}">
      <dgm:prSet/>
      <dgm:spPr/>
      <dgm:t>
        <a:bodyPr/>
        <a:lstStyle/>
        <a:p>
          <a:endParaRPr lang="zh-CN" altLang="en-US"/>
        </a:p>
      </dgm:t>
    </dgm:pt>
    <dgm:pt modelId="{12D846A1-50A6-440E-94E4-D15660583865}" type="sibTrans" cxnId="{91E7A982-786C-4230-A62D-F3F0B0BD891C}">
      <dgm:prSet/>
      <dgm:spPr/>
      <dgm:t>
        <a:bodyPr/>
        <a:lstStyle/>
        <a:p>
          <a:endParaRPr lang="zh-CN" altLang="en-US"/>
        </a:p>
      </dgm:t>
    </dgm:pt>
    <dgm:pt modelId="{35A92961-1878-4B09-9990-A1E194CC8DA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：简易旋转倒立摆及控制装置</a:t>
          </a:r>
          <a:endParaRPr lang="zh-CN" altLang="en-US" dirty="0"/>
        </a:p>
      </dgm:t>
    </dgm:pt>
    <dgm:pt modelId="{63CE9BF5-E52E-44DB-92E5-22056AD35303}" type="parTrans" cxnId="{1EA2129C-0909-4FFD-A760-62E0789F2BA8}">
      <dgm:prSet/>
      <dgm:spPr/>
      <dgm:t>
        <a:bodyPr/>
        <a:lstStyle/>
        <a:p>
          <a:endParaRPr lang="zh-CN" altLang="en-US"/>
        </a:p>
      </dgm:t>
    </dgm:pt>
    <dgm:pt modelId="{C1F6BDE0-19F6-4580-AA43-8E52587082C5}" type="sibTrans" cxnId="{1EA2129C-0909-4FFD-A760-62E0789F2BA8}">
      <dgm:prSet/>
      <dgm:spPr/>
      <dgm:t>
        <a:bodyPr/>
        <a:lstStyle/>
        <a:p>
          <a:endParaRPr lang="zh-CN" altLang="en-US"/>
        </a:p>
      </dgm:t>
    </dgm:pt>
    <dgm:pt modelId="{F16FA121-BFCB-4179-814E-1DFA80D1BB4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：射频 宽带 放大器 放大器</a:t>
          </a:r>
          <a:endParaRPr lang="zh-CN" altLang="en-US" dirty="0"/>
        </a:p>
      </dgm:t>
    </dgm:pt>
    <dgm:pt modelId="{EE29F2A4-B2D9-48C4-A8BB-3F276D146C3B}" type="parTrans" cxnId="{8D0D6515-96B4-493E-9B2A-71967F68A1AE}">
      <dgm:prSet/>
      <dgm:spPr/>
      <dgm:t>
        <a:bodyPr/>
        <a:lstStyle/>
        <a:p>
          <a:endParaRPr lang="zh-CN" altLang="en-US"/>
        </a:p>
      </dgm:t>
    </dgm:pt>
    <dgm:pt modelId="{47EBD2D8-3296-4BA9-B850-B73E02B2011C}" type="sibTrans" cxnId="{8D0D6515-96B4-493E-9B2A-71967F68A1AE}">
      <dgm:prSet/>
      <dgm:spPr/>
      <dgm:t>
        <a:bodyPr/>
        <a:lstStyle/>
        <a:p>
          <a:endParaRPr lang="zh-CN" altLang="en-US"/>
        </a:p>
      </dgm:t>
    </dgm:pt>
    <dgm:pt modelId="{6D9AA939-83FF-4BC3-BC19-6E70BC06B3F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：简易频率特性测试</a:t>
          </a:r>
          <a:endParaRPr lang="zh-CN" altLang="en-US" dirty="0"/>
        </a:p>
      </dgm:t>
    </dgm:pt>
    <dgm:pt modelId="{F5915B56-DB6B-4DCD-B089-8D815498E152}" type="parTrans" cxnId="{7EE40857-6C8E-4810-BF3E-13DB74292CA1}">
      <dgm:prSet/>
      <dgm:spPr/>
      <dgm:t>
        <a:bodyPr/>
        <a:lstStyle/>
        <a:p>
          <a:endParaRPr lang="zh-CN" altLang="en-US"/>
        </a:p>
      </dgm:t>
    </dgm:pt>
    <dgm:pt modelId="{94F2E1B6-FA9B-40B2-939A-FB6BEAB23A1A}" type="sibTrans" cxnId="{7EE40857-6C8E-4810-BF3E-13DB74292CA1}">
      <dgm:prSet/>
      <dgm:spPr/>
      <dgm:t>
        <a:bodyPr/>
        <a:lstStyle/>
        <a:p>
          <a:endParaRPr lang="zh-CN" altLang="en-US"/>
        </a:p>
      </dgm:t>
    </dgm:pt>
    <dgm:pt modelId="{E58B5A2F-1BF5-4783-9ADA-1ECBACDC6CA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F</a:t>
          </a:r>
          <a:r>
            <a:rPr lang="zh-CN" altLang="en-US" i="1" dirty="0" smtClean="0">
              <a:solidFill>
                <a:srgbClr val="FF0000"/>
              </a:solidFill>
            </a:rPr>
            <a:t>：红外光通信装置</a:t>
          </a:r>
          <a:endParaRPr lang="zh-CN" altLang="en-US" i="1" dirty="0">
            <a:solidFill>
              <a:srgbClr val="FF0000"/>
            </a:solidFill>
          </a:endParaRPr>
        </a:p>
      </dgm:t>
    </dgm:pt>
    <dgm:pt modelId="{E910FE92-6118-4177-8B1B-2FBDE1834FC3}" type="parTrans" cxnId="{DA6AFC1E-31CB-474C-BC0F-6F2B452871D0}">
      <dgm:prSet/>
      <dgm:spPr/>
      <dgm:t>
        <a:bodyPr/>
        <a:lstStyle/>
        <a:p>
          <a:endParaRPr lang="zh-CN" altLang="en-US"/>
        </a:p>
      </dgm:t>
    </dgm:pt>
    <dgm:pt modelId="{6B7C22AD-B016-46FB-B74F-EC44A9F681AD}" type="sibTrans" cxnId="{DA6AFC1E-31CB-474C-BC0F-6F2B452871D0}">
      <dgm:prSet/>
      <dgm:spPr/>
      <dgm:t>
        <a:bodyPr/>
        <a:lstStyle/>
        <a:p>
          <a:endParaRPr lang="zh-CN" altLang="en-US"/>
        </a:p>
      </dgm:t>
    </dgm:pt>
    <dgm:pt modelId="{CC8E93B0-588E-429D-8B7D-852A49115AE7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G</a:t>
          </a:r>
          <a:r>
            <a:rPr lang="zh-CN" altLang="en-US" dirty="0" smtClean="0"/>
            <a:t>：手写绘图板 </a:t>
          </a:r>
          <a:endParaRPr lang="zh-CN" altLang="en-US" dirty="0"/>
        </a:p>
      </dgm:t>
    </dgm:pt>
    <dgm:pt modelId="{10037380-E657-45CC-99A7-F2048D201E10}" type="parTrans" cxnId="{7344DB9C-5BE8-4284-9E4C-1F070A62FCAE}">
      <dgm:prSet/>
      <dgm:spPr/>
      <dgm:t>
        <a:bodyPr/>
        <a:lstStyle/>
        <a:p>
          <a:endParaRPr lang="zh-CN" altLang="en-US"/>
        </a:p>
      </dgm:t>
    </dgm:pt>
    <dgm:pt modelId="{CB75810A-87DD-4767-88A8-297BED72A2DB}" type="sibTrans" cxnId="{7344DB9C-5BE8-4284-9E4C-1F070A62FCAE}">
      <dgm:prSet/>
      <dgm:spPr/>
      <dgm:t>
        <a:bodyPr/>
        <a:lstStyle/>
        <a:p>
          <a:endParaRPr lang="zh-CN" altLang="en-US"/>
        </a:p>
      </dgm:t>
    </dgm:pt>
    <dgm:pt modelId="{F9F22F71-3048-45D6-AA6F-3BC1F299226E}" type="pres">
      <dgm:prSet presAssocID="{4D0CCEE6-9596-47D3-8FE1-AE2E71AB6C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00888B2-3DE6-4FE8-AEEA-C1C37FEAA2D4}" type="pres">
      <dgm:prSet presAssocID="{142F6277-57A8-4091-A7C3-6D8F1C6A6C8E}" presName="composite" presStyleCnt="0"/>
      <dgm:spPr/>
    </dgm:pt>
    <dgm:pt modelId="{97965909-7282-4488-9CC7-A1840B1333EC}" type="pres">
      <dgm:prSet presAssocID="{142F6277-57A8-4091-A7C3-6D8F1C6A6C8E}" presName="parTx" presStyleLbl="align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8E3C71-C3BB-4A4C-81FA-CAB4F49E3D34}" type="pres">
      <dgm:prSet presAssocID="{142F6277-57A8-4091-A7C3-6D8F1C6A6C8E}" presName="desTx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AB32A5-5E8F-4ACF-B7C4-A4C5B83D9966}" type="pres">
      <dgm:prSet presAssocID="{D4DC986F-8538-4A3B-A4C5-E3A4B61F78EE}" presName="space" presStyleCnt="0"/>
      <dgm:spPr/>
    </dgm:pt>
    <dgm:pt modelId="{9D0298ED-0DD0-41DD-BA8E-9FC439B7F0AF}" type="pres">
      <dgm:prSet presAssocID="{09253C6A-5A7D-4B8C-8283-8336FD86DA7A}" presName="composite" presStyleCnt="0"/>
      <dgm:spPr/>
    </dgm:pt>
    <dgm:pt modelId="{4ED87F68-A597-4994-876D-EFF704402229}" type="pres">
      <dgm:prSet presAssocID="{09253C6A-5A7D-4B8C-8283-8336FD86DA7A}" presName="parTx" presStyleLbl="align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B91B0A-45EF-4B37-81C4-D53C5254A81A}" type="pres">
      <dgm:prSet presAssocID="{09253C6A-5A7D-4B8C-8283-8336FD86DA7A}" presName="desTx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188389-2C6C-433F-B534-911A3C74A7BF}" type="pres">
      <dgm:prSet presAssocID="{95E42FCD-2B07-417A-A9C8-740FA3EED7BC}" presName="space" presStyleCnt="0"/>
      <dgm:spPr/>
    </dgm:pt>
    <dgm:pt modelId="{0261C73E-B7BC-470E-8596-256B85C3BA3E}" type="pres">
      <dgm:prSet presAssocID="{4FF7164A-5A09-4A82-8DAD-85200F6102D9}" presName="composite" presStyleCnt="0"/>
      <dgm:spPr/>
    </dgm:pt>
    <dgm:pt modelId="{DEA135A4-5C62-4551-AD45-6575894AC6E2}" type="pres">
      <dgm:prSet presAssocID="{4FF7164A-5A09-4A82-8DAD-85200F6102D9}" presName="parTx" presStyleLbl="align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DB24F9-1E9C-4085-9F7B-6D519B7B9096}" type="pres">
      <dgm:prSet presAssocID="{4FF7164A-5A09-4A82-8DAD-85200F6102D9}" presName="desTx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C6B83F-3EE4-45B4-AED7-8E03FCC78BB2}" type="pres">
      <dgm:prSet presAssocID="{7A75CE4B-5513-47DF-92F4-F28075A02DB3}" presName="space" presStyleCnt="0"/>
      <dgm:spPr/>
    </dgm:pt>
    <dgm:pt modelId="{9658C0A0-CA5F-4144-AE68-BBFCF8FE99BE}" type="pres">
      <dgm:prSet presAssocID="{A06A2348-0ECD-4573-BF8C-31D5588DC495}" presName="composite" presStyleCnt="0"/>
      <dgm:spPr/>
    </dgm:pt>
    <dgm:pt modelId="{1CA3C638-A03C-4650-B405-C02B8352CAC0}" type="pres">
      <dgm:prSet presAssocID="{A06A2348-0ECD-4573-BF8C-31D5588DC495}" presName="parTx" presStyleLbl="align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EF5209-76DB-479E-86E3-580F87324B20}" type="pres">
      <dgm:prSet presAssocID="{A06A2348-0ECD-4573-BF8C-31D5588DC495}" presName="desTx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D42FA7-88CD-4CA8-9F68-D15D79158428}" type="pres">
      <dgm:prSet presAssocID="{29539511-542C-4EF2-9118-2FED678604B6}" presName="space" presStyleCnt="0"/>
      <dgm:spPr/>
    </dgm:pt>
    <dgm:pt modelId="{3B58DE7B-38B7-47A5-A57D-42363793A2CD}" type="pres">
      <dgm:prSet presAssocID="{9953575B-CDF1-4F6D-A547-50C54E355A29}" presName="composite" presStyleCnt="0"/>
      <dgm:spPr/>
    </dgm:pt>
    <dgm:pt modelId="{D9A6CD53-2D36-46AF-BC2B-9687D920524A}" type="pres">
      <dgm:prSet presAssocID="{9953575B-CDF1-4F6D-A547-50C54E355A29}" presName="parTx" presStyleLbl="align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7603A7-46BA-4C0F-8CC1-D27A909F97A3}" type="pres">
      <dgm:prSet presAssocID="{9953575B-CDF1-4F6D-A547-50C54E355A29}" presName="desTx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AED45F-6F4A-463C-A664-9928A8B36D99}" type="pres">
      <dgm:prSet presAssocID="{BE1F3079-85C6-464E-A08C-DC40EF500D8C}" presName="space" presStyleCnt="0"/>
      <dgm:spPr/>
    </dgm:pt>
    <dgm:pt modelId="{D32AC119-C3AF-4896-A898-FE0C4E62E876}" type="pres">
      <dgm:prSet presAssocID="{BC575CC4-3A3D-45E9-B543-25E3A8EBCFC9}" presName="composite" presStyleCnt="0"/>
      <dgm:spPr/>
    </dgm:pt>
    <dgm:pt modelId="{4A6F7B21-8AF8-46AD-997D-3B8680CF6C9E}" type="pres">
      <dgm:prSet presAssocID="{BC575CC4-3A3D-45E9-B543-25E3A8EBCFC9}" presName="parTx" presStyleLbl="align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643D48-91D0-4FA0-A0D0-60F51CF0948C}" type="pres">
      <dgm:prSet presAssocID="{BC575CC4-3A3D-45E9-B543-25E3A8EBCFC9}" presName="desTx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6AFC1E-31CB-474C-BC0F-6F2B452871D0}" srcId="{BC575CC4-3A3D-45E9-B543-25E3A8EBCFC9}" destId="{E58B5A2F-1BF5-4783-9ADA-1ECBACDC6CA1}" srcOrd="5" destOrd="0" parTransId="{E910FE92-6118-4177-8B1B-2FBDE1834FC3}" sibTransId="{6B7C22AD-B016-46FB-B74F-EC44A9F681AD}"/>
    <dgm:cxn modelId="{0CB88120-7ED5-41CA-ABED-6C1CA3E41B7A}" srcId="{142F6277-57A8-4091-A7C3-6D8F1C6A6C8E}" destId="{1372682C-3480-4723-9F93-D5E3FEDFD48F}" srcOrd="5" destOrd="0" parTransId="{39633C58-33A3-4E0E-977A-E57A01E32552}" sibTransId="{DE4F9B5E-020C-46EC-94CA-B48EB53C9667}"/>
    <dgm:cxn modelId="{5A3A6292-68F2-4E21-8949-02CCB882046D}" srcId="{142F6277-57A8-4091-A7C3-6D8F1C6A6C8E}" destId="{9DAF5B5A-8F51-4283-A1D1-9EAD66D18675}" srcOrd="4" destOrd="0" parTransId="{B16BEDE4-5DE0-442D-A44B-51857EFF729C}" sibTransId="{2972E1FB-4104-4E43-8516-5B491990C4B1}"/>
    <dgm:cxn modelId="{CC16DD39-B092-46AF-9B49-16895FF0715E}" srcId="{09253C6A-5A7D-4B8C-8283-8336FD86DA7A}" destId="{FD402554-D517-4746-9DFD-09832266A13B}" srcOrd="1" destOrd="0" parTransId="{851511F5-4CD5-43CA-9D64-2FC880D8C184}" sibTransId="{B191CD1F-4577-4A38-8E59-3665070DC2AF}"/>
    <dgm:cxn modelId="{3ED63AFD-E82A-4B37-A692-0BB1FF2C0F66}" srcId="{4FF7164A-5A09-4A82-8DAD-85200F6102D9}" destId="{A405E945-FA36-43B0-9E22-C58519213608}" srcOrd="0" destOrd="0" parTransId="{35EBA47C-54E0-4B58-9142-FE77463F6664}" sibTransId="{09E35595-4C6B-4152-9C17-D63AFFFD4A56}"/>
    <dgm:cxn modelId="{91E7A982-786C-4230-A62D-F3F0B0BD891C}" srcId="{BC575CC4-3A3D-45E9-B543-25E3A8EBCFC9}" destId="{02ED0743-0405-44C2-B17F-9DA1C31A59F9}" srcOrd="1" destOrd="0" parTransId="{DE3522C7-5B88-417D-9A64-B909A2FE3898}" sibTransId="{12D846A1-50A6-440E-94E4-D15660583865}"/>
    <dgm:cxn modelId="{BD5C7274-053B-4FBB-B0F6-28A85C0AD9EB}" type="presOf" srcId="{B9C522C6-E903-4E1E-846D-6042EC544601}" destId="{10B91B0A-45EF-4B37-81C4-D53C5254A81A}" srcOrd="0" destOrd="6" presId="urn:microsoft.com/office/officeart/2005/8/layout/hList1"/>
    <dgm:cxn modelId="{7344DB9C-5BE8-4284-9E4C-1F070A62FCAE}" srcId="{BC575CC4-3A3D-45E9-B543-25E3A8EBCFC9}" destId="{CC8E93B0-588E-429D-8B7D-852A49115AE7}" srcOrd="6" destOrd="0" parTransId="{10037380-E657-45CC-99A7-F2048D201E10}" sibTransId="{CB75810A-87DD-4767-88A8-297BED72A2DB}"/>
    <dgm:cxn modelId="{B3A0EDC4-412F-46D5-AA18-52CD072FFDD6}" type="presOf" srcId="{BC575CC4-3A3D-45E9-B543-25E3A8EBCFC9}" destId="{4A6F7B21-8AF8-46AD-997D-3B8680CF6C9E}" srcOrd="0" destOrd="0" presId="urn:microsoft.com/office/officeart/2005/8/layout/hList1"/>
    <dgm:cxn modelId="{A0D3E97D-A589-4417-B73E-69333CEA6717}" type="presOf" srcId="{2437A1B0-C5C3-4B04-9ED6-E303357E7D78}" destId="{1B7603A7-46BA-4C0F-8CC1-D27A909F97A3}" srcOrd="0" destOrd="3" presId="urn:microsoft.com/office/officeart/2005/8/layout/hList1"/>
    <dgm:cxn modelId="{8579D256-2E72-40E2-A208-89EC3B049F29}" type="presOf" srcId="{A405E945-FA36-43B0-9E22-C58519213608}" destId="{9FDB24F9-1E9C-4085-9F7B-6D519B7B9096}" srcOrd="0" destOrd="0" presId="urn:microsoft.com/office/officeart/2005/8/layout/hList1"/>
    <dgm:cxn modelId="{6B89958E-8C7E-4E52-B732-B9E75E522A5E}" type="presOf" srcId="{09253C6A-5A7D-4B8C-8283-8336FD86DA7A}" destId="{4ED87F68-A597-4994-876D-EFF704402229}" srcOrd="0" destOrd="0" presId="urn:microsoft.com/office/officeart/2005/8/layout/hList1"/>
    <dgm:cxn modelId="{90518F3F-3D79-4D73-B6F1-54D4AA095FBB}" type="presOf" srcId="{577936A1-FB24-4146-9E9B-EA97C0A71B40}" destId="{9FDB24F9-1E9C-4085-9F7B-6D519B7B9096}" srcOrd="0" destOrd="3" presId="urn:microsoft.com/office/officeart/2005/8/layout/hList1"/>
    <dgm:cxn modelId="{F5DC1334-75FE-4808-A85B-64F9B21B04F6}" srcId="{A06A2348-0ECD-4573-BF8C-31D5588DC495}" destId="{AF06430E-8891-4E4A-A2DD-D1B2442E6F9E}" srcOrd="2" destOrd="0" parTransId="{A127DE5A-8D00-477A-9948-FE1F0232B4E7}" sibTransId="{7FBC0E84-C6A3-4079-86D2-8BCFC11C6DD3}"/>
    <dgm:cxn modelId="{0EB6FF05-26C2-4205-83DF-2DEC67EA0278}" srcId="{142F6277-57A8-4091-A7C3-6D8F1C6A6C8E}" destId="{4CA7A911-EA88-4C08-ABB6-876FC404C3FA}" srcOrd="2" destOrd="0" parTransId="{BAE64F50-8FD6-4CA8-B5AF-BA814B3E9792}" sibTransId="{4A6B8C78-DAE3-4213-8571-4CB1D737BB66}"/>
    <dgm:cxn modelId="{3C0CEFE0-8F42-4E79-AA0E-055C93ED5EDB}" type="presOf" srcId="{647B0882-A6AA-4794-A6D3-E0D648C4E789}" destId="{1B7603A7-46BA-4C0F-8CC1-D27A909F97A3}" srcOrd="0" destOrd="4" presId="urn:microsoft.com/office/officeart/2005/8/layout/hList1"/>
    <dgm:cxn modelId="{A65C4CCC-DB72-421F-9FED-63DC745C6CC8}" type="presOf" srcId="{5FF92067-EFBC-4953-B827-2190C35D2317}" destId="{1EEF5209-76DB-479E-86E3-580F87324B20}" srcOrd="0" destOrd="1" presId="urn:microsoft.com/office/officeart/2005/8/layout/hList1"/>
    <dgm:cxn modelId="{22C38623-AF14-4BFE-A24B-73E4702B0C19}" type="presOf" srcId="{142F6277-57A8-4091-A7C3-6D8F1C6A6C8E}" destId="{97965909-7282-4488-9CC7-A1840B1333EC}" srcOrd="0" destOrd="0" presId="urn:microsoft.com/office/officeart/2005/8/layout/hList1"/>
    <dgm:cxn modelId="{BFF16A73-8A01-4FB1-9875-FF836DB6A67D}" type="presOf" srcId="{E58B5A2F-1BF5-4783-9ADA-1ECBACDC6CA1}" destId="{7E643D48-91D0-4FA0-A0D0-60F51CF0948C}" srcOrd="0" destOrd="5" presId="urn:microsoft.com/office/officeart/2005/8/layout/hList1"/>
    <dgm:cxn modelId="{F69CC220-9BC0-4883-923F-938E4E52501C}" srcId="{09253C6A-5A7D-4B8C-8283-8336FD86DA7A}" destId="{79E3AE54-290A-4151-BE9D-B916F3D9F08D}" srcOrd="4" destOrd="0" parTransId="{969A2984-03F0-4D16-828C-C2660AF8C580}" sibTransId="{F646A63B-8749-4B87-A3B5-506B57493A09}"/>
    <dgm:cxn modelId="{E1425A8E-F54D-43CF-B9C3-CAA0FDC180F1}" srcId="{4D0CCEE6-9596-47D3-8FE1-AE2E71AB6C87}" destId="{09253C6A-5A7D-4B8C-8283-8336FD86DA7A}" srcOrd="1" destOrd="0" parTransId="{D949E8F4-3B6F-45A2-8412-94B06283C8CA}" sibTransId="{95E42FCD-2B07-417A-A9C8-740FA3EED7BC}"/>
    <dgm:cxn modelId="{35BF421D-9C64-49DC-987B-5641270B4938}" srcId="{09253C6A-5A7D-4B8C-8283-8336FD86DA7A}" destId="{C6E4E119-4690-4D7E-BA48-B5CF3EBAC454}" srcOrd="0" destOrd="0" parTransId="{5232AE2A-210B-4930-A015-EB74DCF2A8CB}" sibTransId="{16ACB4C7-6227-4908-BAD5-0539FECD69B6}"/>
    <dgm:cxn modelId="{51B64FCD-B57C-4B20-A914-371C962566A2}" srcId="{A06A2348-0ECD-4573-BF8C-31D5588DC495}" destId="{D81A7901-3F96-4403-A7A9-5D925E620923}" srcOrd="4" destOrd="0" parTransId="{64751A3E-406A-4235-9E30-708C3BA587C6}" sibTransId="{38F046A0-E3A2-4B25-9EAE-12EA0D710B1A}"/>
    <dgm:cxn modelId="{01346B83-96FB-40E0-8100-C7A6C6D0C720}" srcId="{4D0CCEE6-9596-47D3-8FE1-AE2E71AB6C87}" destId="{BC575CC4-3A3D-45E9-B543-25E3A8EBCFC9}" srcOrd="5" destOrd="0" parTransId="{0E931F11-92F3-470A-AEA5-2FF256AD20F3}" sibTransId="{173C0D36-DC0B-4C33-B598-3481AF5758F5}"/>
    <dgm:cxn modelId="{7EE40857-6C8E-4810-BF3E-13DB74292CA1}" srcId="{BC575CC4-3A3D-45E9-B543-25E3A8EBCFC9}" destId="{6D9AA939-83FF-4BC3-BC19-6E70BC06B3F1}" srcOrd="4" destOrd="0" parTransId="{F5915B56-DB6B-4DCD-B089-8D815498E152}" sibTransId="{94F2E1B6-FA9B-40B2-939A-FB6BEAB23A1A}"/>
    <dgm:cxn modelId="{E1CBD859-CB09-4532-8DC3-876168C22FF2}" srcId="{09253C6A-5A7D-4B8C-8283-8336FD86DA7A}" destId="{F28FF208-57FC-43BE-B0FC-319BDD16DC09}" srcOrd="5" destOrd="0" parTransId="{4A2F4F70-2B41-4284-8D57-5E922BE0DD80}" sibTransId="{FCC2DAA4-50E4-4ADF-B28A-9BB494D05E30}"/>
    <dgm:cxn modelId="{FB5D32C8-BE07-4B96-8C24-724D2CB717F8}" type="presOf" srcId="{9CA3CD91-26DD-4C17-811A-8C9172C4BD7B}" destId="{1EEF5209-76DB-479E-86E3-580F87324B20}" srcOrd="0" destOrd="3" presId="urn:microsoft.com/office/officeart/2005/8/layout/hList1"/>
    <dgm:cxn modelId="{49AA83E8-D0FC-4858-B46E-96CBE5F73FF3}" type="presOf" srcId="{A2746DDA-6569-4F6D-8793-CE6FB05EE014}" destId="{1B7603A7-46BA-4C0F-8CC1-D27A909F97A3}" srcOrd="0" destOrd="2" presId="urn:microsoft.com/office/officeart/2005/8/layout/hList1"/>
    <dgm:cxn modelId="{37251289-390C-434E-A8E7-C51B0B5B5403}" srcId="{4FF7164A-5A09-4A82-8DAD-85200F6102D9}" destId="{1C72B25B-8B08-430D-9EDB-12F2A4DDD9CE}" srcOrd="5" destOrd="0" parTransId="{06EFBC0E-566F-4B7D-9021-0C5A7D7A696B}" sibTransId="{A5210C41-8C77-430F-8F2B-05769EA90D02}"/>
    <dgm:cxn modelId="{1EA2129C-0909-4FFD-A760-62E0789F2BA8}" srcId="{BC575CC4-3A3D-45E9-B543-25E3A8EBCFC9}" destId="{35A92961-1878-4B09-9990-A1E194CC8DA1}" srcOrd="2" destOrd="0" parTransId="{63CE9BF5-E52E-44DB-92E5-22056AD35303}" sibTransId="{C1F6BDE0-19F6-4580-AA43-8E52587082C5}"/>
    <dgm:cxn modelId="{714FF0C9-E989-4D82-82D0-DF145FDC9FB4}" type="presOf" srcId="{F7C7EA5A-1353-4094-9F34-D2A7E59A38B2}" destId="{9B8E3C71-C3BB-4A4C-81FA-CAB4F49E3D34}" srcOrd="0" destOrd="1" presId="urn:microsoft.com/office/officeart/2005/8/layout/hList1"/>
    <dgm:cxn modelId="{CC752BC0-3449-49CB-8A57-E51630E1EA4B}" type="presOf" srcId="{AF06430E-8891-4E4A-A2DD-D1B2442E6F9E}" destId="{1EEF5209-76DB-479E-86E3-580F87324B20}" srcOrd="0" destOrd="2" presId="urn:microsoft.com/office/officeart/2005/8/layout/hList1"/>
    <dgm:cxn modelId="{5DBCD840-8D6B-4945-9424-37007A4B73A7}" type="presOf" srcId="{35A92961-1878-4B09-9990-A1E194CC8DA1}" destId="{7E643D48-91D0-4FA0-A0D0-60F51CF0948C}" srcOrd="0" destOrd="2" presId="urn:microsoft.com/office/officeart/2005/8/layout/hList1"/>
    <dgm:cxn modelId="{A5F8D8E5-8275-4957-BB36-27B41FCCFB0C}" srcId="{A06A2348-0ECD-4573-BF8C-31D5588DC495}" destId="{5FF92067-EFBC-4953-B827-2190C35D2317}" srcOrd="1" destOrd="0" parTransId="{C73DE80B-CE6E-49FB-85A8-4209231DD541}" sibTransId="{6FCB0DA0-6FC9-4A99-81CC-9CC8A1208C6A}"/>
    <dgm:cxn modelId="{846C28F9-7243-45FB-9548-3BB7F48C8A51}" type="presOf" srcId="{1372682C-3480-4723-9F93-D5E3FEDFD48F}" destId="{9B8E3C71-C3BB-4A4C-81FA-CAB4F49E3D34}" srcOrd="0" destOrd="5" presId="urn:microsoft.com/office/officeart/2005/8/layout/hList1"/>
    <dgm:cxn modelId="{B649680C-9634-4CAC-BF5D-FC9C601EE3FA}" type="presOf" srcId="{D81A7901-3F96-4403-A7A9-5D925E620923}" destId="{1EEF5209-76DB-479E-86E3-580F87324B20}" srcOrd="0" destOrd="4" presId="urn:microsoft.com/office/officeart/2005/8/layout/hList1"/>
    <dgm:cxn modelId="{AFC7F6D6-BCBE-4E86-B9CE-8E29974913B8}" srcId="{9953575B-CDF1-4F6D-A547-50C54E355A29}" destId="{2437A1B0-C5C3-4B04-9ED6-E303357E7D78}" srcOrd="3" destOrd="0" parTransId="{AEF19022-8687-43C2-B018-92C00CA957A5}" sibTransId="{9BB02AF6-D0DE-4316-B84D-8E5BE81AA7E2}"/>
    <dgm:cxn modelId="{0AA83970-4920-4939-BAAA-DC567A6D1358}" type="presOf" srcId="{02ED0743-0405-44C2-B17F-9DA1C31A59F9}" destId="{7E643D48-91D0-4FA0-A0D0-60F51CF0948C}" srcOrd="0" destOrd="1" presId="urn:microsoft.com/office/officeart/2005/8/layout/hList1"/>
    <dgm:cxn modelId="{6CD631D8-1720-4B16-9E4A-71DD34F48040}" type="presOf" srcId="{DD076A36-4A7A-4FB2-A675-F1F366BAB0F2}" destId="{9FDB24F9-1E9C-4085-9F7B-6D519B7B9096}" srcOrd="0" destOrd="1" presId="urn:microsoft.com/office/officeart/2005/8/layout/hList1"/>
    <dgm:cxn modelId="{909470D9-BF9A-491F-A3FA-5CA6D2F715BA}" srcId="{A06A2348-0ECD-4573-BF8C-31D5588DC495}" destId="{9CA3CD91-26DD-4C17-811A-8C9172C4BD7B}" srcOrd="3" destOrd="0" parTransId="{75C84DB1-F38D-4190-9B80-70D58093E70A}" sibTransId="{0E8A8BFE-F2BF-4597-83D8-C6DBB8F5C80C}"/>
    <dgm:cxn modelId="{8E10CF89-B525-4A54-9AC4-28B00A281343}" srcId="{4D0CCEE6-9596-47D3-8FE1-AE2E71AB6C87}" destId="{A06A2348-0ECD-4573-BF8C-31D5588DC495}" srcOrd="3" destOrd="0" parTransId="{AB43D52D-E003-40A1-8A39-DDFED3CCB863}" sibTransId="{29539511-542C-4EF2-9118-2FED678604B6}"/>
    <dgm:cxn modelId="{F963A488-A79F-4440-94CD-3A5BBF387864}" srcId="{A06A2348-0ECD-4573-BF8C-31D5588DC495}" destId="{B6004DEC-6419-4886-870B-0BC55F4BFA8D}" srcOrd="0" destOrd="0" parTransId="{8EB1C33A-9BAB-4B56-9CC1-9DE52130FA6E}" sibTransId="{E6F6EAAA-BB71-4279-BBA4-0BADEBAED331}"/>
    <dgm:cxn modelId="{FF5AC0B8-E652-4E60-9049-BA64F58BC6F6}" srcId="{142F6277-57A8-4091-A7C3-6D8F1C6A6C8E}" destId="{1203B039-5E06-4144-8D86-82BF28952C3F}" srcOrd="3" destOrd="0" parTransId="{548B38F6-1936-466E-B4F0-24466BF78073}" sibTransId="{DF32B381-92E8-4E2E-B307-7551C5D64B51}"/>
    <dgm:cxn modelId="{1BDD2A85-A91A-4047-BF68-58C4E794F81E}" srcId="{9953575B-CDF1-4F6D-A547-50C54E355A29}" destId="{A2746DDA-6569-4F6D-8793-CE6FB05EE014}" srcOrd="2" destOrd="0" parTransId="{9A2EF6FB-6124-485B-AD90-C1F6B8EDC94C}" sibTransId="{04DC0115-0A52-4722-8156-5327284F69AE}"/>
    <dgm:cxn modelId="{E36021FA-F304-40F8-8C0E-6553A0EF87D0}" type="presOf" srcId="{4FF7164A-5A09-4A82-8DAD-85200F6102D9}" destId="{DEA135A4-5C62-4551-AD45-6575894AC6E2}" srcOrd="0" destOrd="0" presId="urn:microsoft.com/office/officeart/2005/8/layout/hList1"/>
    <dgm:cxn modelId="{B0FF1DBE-886E-4654-B91B-0540BA26C304}" type="presOf" srcId="{9953575B-CDF1-4F6D-A547-50C54E355A29}" destId="{D9A6CD53-2D36-46AF-BC2B-9687D920524A}" srcOrd="0" destOrd="0" presId="urn:microsoft.com/office/officeart/2005/8/layout/hList1"/>
    <dgm:cxn modelId="{949D1473-A12D-4B98-96A8-2541F4B4ABE4}" type="presOf" srcId="{2E4FE5F9-5F80-4EB4-8625-8FCF6FB9C3FF}" destId="{9B8E3C71-C3BB-4A4C-81FA-CAB4F49E3D34}" srcOrd="0" destOrd="0" presId="urn:microsoft.com/office/officeart/2005/8/layout/hList1"/>
    <dgm:cxn modelId="{DBA92890-9623-4443-999A-15FA86F8316C}" type="presOf" srcId="{4CA7A911-EA88-4C08-ABB6-876FC404C3FA}" destId="{9B8E3C71-C3BB-4A4C-81FA-CAB4F49E3D34}" srcOrd="0" destOrd="2" presId="urn:microsoft.com/office/officeart/2005/8/layout/hList1"/>
    <dgm:cxn modelId="{3D476557-80E2-4264-ABCD-BDD2A860A5EF}" srcId="{9953575B-CDF1-4F6D-A547-50C54E355A29}" destId="{64139214-8B33-449D-A7B3-7AAA3A3509C4}" srcOrd="0" destOrd="0" parTransId="{44B1D6A9-C8BE-4E14-8152-C820473789FB}" sibTransId="{4538C6D5-18C5-4B53-9DA7-81C68DE2E0F2}"/>
    <dgm:cxn modelId="{2C06F6BF-E8FC-4964-B515-B43994BD4C37}" type="presOf" srcId="{64139214-8B33-449D-A7B3-7AAA3A3509C4}" destId="{1B7603A7-46BA-4C0F-8CC1-D27A909F97A3}" srcOrd="0" destOrd="0" presId="urn:microsoft.com/office/officeart/2005/8/layout/hList1"/>
    <dgm:cxn modelId="{728A9F68-7D87-4ECA-8800-F00218522EB7}" srcId="{4FF7164A-5A09-4A82-8DAD-85200F6102D9}" destId="{0F9A72EF-1129-429C-A2C7-44EF73F4F346}" srcOrd="2" destOrd="0" parTransId="{C1B90FDE-B69E-4269-811B-E2414394B767}" sibTransId="{6C2B88B9-996A-41B8-B47D-9A0C0B8447A0}"/>
    <dgm:cxn modelId="{30957973-E14C-4814-B443-26C02669842A}" srcId="{142F6277-57A8-4091-A7C3-6D8F1C6A6C8E}" destId="{2E4FE5F9-5F80-4EB4-8625-8FCF6FB9C3FF}" srcOrd="0" destOrd="0" parTransId="{8FBB1378-082C-40AB-8578-79F1EA7BD43A}" sibTransId="{31E5F1C1-21B6-461E-8733-26776C24326E}"/>
    <dgm:cxn modelId="{8D0D6515-96B4-493E-9B2A-71967F68A1AE}" srcId="{BC575CC4-3A3D-45E9-B543-25E3A8EBCFC9}" destId="{F16FA121-BFCB-4179-814E-1DFA80D1BB48}" srcOrd="3" destOrd="0" parTransId="{EE29F2A4-B2D9-48C4-A8BB-3F276D146C3B}" sibTransId="{47EBD2D8-3296-4BA9-B850-B73E02B2011C}"/>
    <dgm:cxn modelId="{91CBBA91-4563-4EB8-9643-EBD8C6452CDF}" type="presOf" srcId="{A3463AD7-440D-4C75-AAAF-5C10B4346EBE}" destId="{9FDB24F9-1E9C-4085-9F7B-6D519B7B9096}" srcOrd="0" destOrd="4" presId="urn:microsoft.com/office/officeart/2005/8/layout/hList1"/>
    <dgm:cxn modelId="{3EB5F7C0-8BF9-43D4-AB77-C997565AA70A}" type="presOf" srcId="{88149A0E-357D-4903-9565-C6F914E2DB15}" destId="{7E643D48-91D0-4FA0-A0D0-60F51CF0948C}" srcOrd="0" destOrd="0" presId="urn:microsoft.com/office/officeart/2005/8/layout/hList1"/>
    <dgm:cxn modelId="{E1B6C114-2948-47FF-A434-F33E9D43B2F7}" type="presOf" srcId="{79E3AE54-290A-4151-BE9D-B916F3D9F08D}" destId="{10B91B0A-45EF-4B37-81C4-D53C5254A81A}" srcOrd="0" destOrd="4" presId="urn:microsoft.com/office/officeart/2005/8/layout/hList1"/>
    <dgm:cxn modelId="{D7D625A7-487A-4C0B-ADBF-52F92299FFE6}" srcId="{4FF7164A-5A09-4A82-8DAD-85200F6102D9}" destId="{DD076A36-4A7A-4FB2-A675-F1F366BAB0F2}" srcOrd="1" destOrd="0" parTransId="{8DAEF6E9-D00C-45ED-A242-BEEBE947E80E}" sibTransId="{5219F83C-5255-4C37-9EB5-63BBEA51DC31}"/>
    <dgm:cxn modelId="{05EC4D0A-71D1-4EE2-ACC4-76944293543C}" srcId="{4D0CCEE6-9596-47D3-8FE1-AE2E71AB6C87}" destId="{142F6277-57A8-4091-A7C3-6D8F1C6A6C8E}" srcOrd="0" destOrd="0" parTransId="{48264D74-91F8-45A4-A30E-35560F670280}" sibTransId="{D4DC986F-8538-4A3B-A4C5-E3A4B61F78EE}"/>
    <dgm:cxn modelId="{35A2A6D7-CEB9-46B0-870D-A4D9F4235BC3}" type="presOf" srcId="{F16FA121-BFCB-4179-814E-1DFA80D1BB48}" destId="{7E643D48-91D0-4FA0-A0D0-60F51CF0948C}" srcOrd="0" destOrd="3" presId="urn:microsoft.com/office/officeart/2005/8/layout/hList1"/>
    <dgm:cxn modelId="{D6A58BC0-A740-4CC8-AD9E-F551B573CD10}" type="presOf" srcId="{42AE5B77-F7AA-4452-A771-8D41BB04E2EF}" destId="{1EEF5209-76DB-479E-86E3-580F87324B20}" srcOrd="0" destOrd="5" presId="urn:microsoft.com/office/officeart/2005/8/layout/hList1"/>
    <dgm:cxn modelId="{00A07C3A-FABC-4D91-A8D4-5266C2B96A64}" srcId="{4FF7164A-5A09-4A82-8DAD-85200F6102D9}" destId="{577936A1-FB24-4146-9E9B-EA97C0A71B40}" srcOrd="3" destOrd="0" parTransId="{2CB1ECA3-FC5C-4730-AEB7-133066879E95}" sibTransId="{FEFC7D9F-D2F3-4DA9-AEBC-AE029E87E5A9}"/>
    <dgm:cxn modelId="{538455DE-3E50-472F-9B97-D9DC733DE182}" type="presOf" srcId="{C6E4E119-4690-4D7E-BA48-B5CF3EBAC454}" destId="{10B91B0A-45EF-4B37-81C4-D53C5254A81A}" srcOrd="0" destOrd="0" presId="urn:microsoft.com/office/officeart/2005/8/layout/hList1"/>
    <dgm:cxn modelId="{EFC37F4A-FF0D-43F2-AC4E-5346605B6B8C}" type="presOf" srcId="{25055753-4215-4ED0-A9FD-C482B04B9E25}" destId="{1B7603A7-46BA-4C0F-8CC1-D27A909F97A3}" srcOrd="0" destOrd="1" presId="urn:microsoft.com/office/officeart/2005/8/layout/hList1"/>
    <dgm:cxn modelId="{53A44D60-8563-40E3-8D2C-C86C8EA4F54A}" srcId="{09253C6A-5A7D-4B8C-8283-8336FD86DA7A}" destId="{72EB82EA-8F9F-41AF-8D1B-B59AD3C13FC8}" srcOrd="2" destOrd="0" parTransId="{273F01DE-B67F-4BB3-B45D-E4F59F4D9299}" sibTransId="{024EFE00-90C0-4CFA-A3F6-227A5B6DEF3F}"/>
    <dgm:cxn modelId="{C5A030C9-B951-441A-9076-826BD717FDEC}" srcId="{9953575B-CDF1-4F6D-A547-50C54E355A29}" destId="{25055753-4215-4ED0-A9FD-C482B04B9E25}" srcOrd="1" destOrd="0" parTransId="{01F70DB9-1EA3-46CB-B5C7-D6CA25401786}" sibTransId="{4539801A-B55C-4B5B-A20D-1E5307A622AE}"/>
    <dgm:cxn modelId="{E00D61FA-C4DB-4074-A94B-DC6689D9AC7D}" srcId="{BC575CC4-3A3D-45E9-B543-25E3A8EBCFC9}" destId="{88149A0E-357D-4903-9565-C6F914E2DB15}" srcOrd="0" destOrd="0" parTransId="{E67A3B84-5675-4892-BC0A-6B56ED19FBFB}" sibTransId="{A27B1935-F5F4-4949-8235-184E6A598C80}"/>
    <dgm:cxn modelId="{E9B2B7B1-C243-482A-9483-2F9C1F778E86}" type="presOf" srcId="{9DAF5B5A-8F51-4283-A1D1-9EAD66D18675}" destId="{9B8E3C71-C3BB-4A4C-81FA-CAB4F49E3D34}" srcOrd="0" destOrd="4" presId="urn:microsoft.com/office/officeart/2005/8/layout/hList1"/>
    <dgm:cxn modelId="{431D8E51-775F-4B99-9700-EDFC1B9E46C8}" srcId="{09253C6A-5A7D-4B8C-8283-8336FD86DA7A}" destId="{47116BAF-62E4-4746-9EF7-338BBE70F3E8}" srcOrd="3" destOrd="0" parTransId="{D0C2CB13-B140-46C2-B6A1-6D9B43F32E56}" sibTransId="{BC05045A-F7DF-4777-91E3-5E148590DD57}"/>
    <dgm:cxn modelId="{DFB24F3F-E7DA-46CA-BA78-3964AED5B447}" type="presOf" srcId="{72EB82EA-8F9F-41AF-8D1B-B59AD3C13FC8}" destId="{10B91B0A-45EF-4B37-81C4-D53C5254A81A}" srcOrd="0" destOrd="2" presId="urn:microsoft.com/office/officeart/2005/8/layout/hList1"/>
    <dgm:cxn modelId="{CD2D645C-4167-453B-944D-5EE9A93EE969}" type="presOf" srcId="{A06A2348-0ECD-4573-BF8C-31D5588DC495}" destId="{1CA3C638-A03C-4650-B405-C02B8352CAC0}" srcOrd="0" destOrd="0" presId="urn:microsoft.com/office/officeart/2005/8/layout/hList1"/>
    <dgm:cxn modelId="{F8CCDB92-21CE-48D2-84C6-DC401124437B}" type="presOf" srcId="{B6004DEC-6419-4886-870B-0BC55F4BFA8D}" destId="{1EEF5209-76DB-479E-86E3-580F87324B20}" srcOrd="0" destOrd="0" presId="urn:microsoft.com/office/officeart/2005/8/layout/hList1"/>
    <dgm:cxn modelId="{545999DD-4AE3-4F07-830C-F71E033AE4B1}" srcId="{4D0CCEE6-9596-47D3-8FE1-AE2E71AB6C87}" destId="{4FF7164A-5A09-4A82-8DAD-85200F6102D9}" srcOrd="2" destOrd="0" parTransId="{6611A91B-5E36-4246-8FAF-7ECC1A6E8338}" sibTransId="{7A75CE4B-5513-47DF-92F4-F28075A02DB3}"/>
    <dgm:cxn modelId="{ECFD0612-37BE-4F24-8C16-6A3029CB03C9}" type="presOf" srcId="{47116BAF-62E4-4746-9EF7-338BBE70F3E8}" destId="{10B91B0A-45EF-4B37-81C4-D53C5254A81A}" srcOrd="0" destOrd="3" presId="urn:microsoft.com/office/officeart/2005/8/layout/hList1"/>
    <dgm:cxn modelId="{791E4195-FE7D-45FA-AB55-44270B0BC85C}" type="presOf" srcId="{6D9AA939-83FF-4BC3-BC19-6E70BC06B3F1}" destId="{7E643D48-91D0-4FA0-A0D0-60F51CF0948C}" srcOrd="0" destOrd="4" presId="urn:microsoft.com/office/officeart/2005/8/layout/hList1"/>
    <dgm:cxn modelId="{CEE348C5-43D7-4DE8-8F43-969A0AA3747F}" type="presOf" srcId="{FD402554-D517-4746-9DFD-09832266A13B}" destId="{10B91B0A-45EF-4B37-81C4-D53C5254A81A}" srcOrd="0" destOrd="1" presId="urn:microsoft.com/office/officeart/2005/8/layout/hList1"/>
    <dgm:cxn modelId="{9161685D-8071-4D83-AFA7-D4938B638B6C}" srcId="{9953575B-CDF1-4F6D-A547-50C54E355A29}" destId="{647B0882-A6AA-4794-A6D3-E0D648C4E789}" srcOrd="4" destOrd="0" parTransId="{F6921491-9F55-4B21-8FA1-1B3C33F4237A}" sibTransId="{0AB47E50-A6E2-4D75-BE22-F2969DE9DAD7}"/>
    <dgm:cxn modelId="{7F932F5E-B1EF-48C1-B2D4-D8EA0EEC3BFA}" type="presOf" srcId="{4D0CCEE6-9596-47D3-8FE1-AE2E71AB6C87}" destId="{F9F22F71-3048-45D6-AA6F-3BC1F299226E}" srcOrd="0" destOrd="0" presId="urn:microsoft.com/office/officeart/2005/8/layout/hList1"/>
    <dgm:cxn modelId="{4F59A63C-17CA-43B9-A0F7-ABA90FD0B922}" srcId="{09253C6A-5A7D-4B8C-8283-8336FD86DA7A}" destId="{B9C522C6-E903-4E1E-846D-6042EC544601}" srcOrd="6" destOrd="0" parTransId="{B5606D99-8201-4A83-92EE-6FFCA9C139B9}" sibTransId="{F8851F19-F2B5-462C-89BE-53C58CDB8E83}"/>
    <dgm:cxn modelId="{657958F5-837C-4141-A6A0-81E320E20D4E}" type="presOf" srcId="{1203B039-5E06-4144-8D86-82BF28952C3F}" destId="{9B8E3C71-C3BB-4A4C-81FA-CAB4F49E3D34}" srcOrd="0" destOrd="3" presId="urn:microsoft.com/office/officeart/2005/8/layout/hList1"/>
    <dgm:cxn modelId="{F698FF41-63AB-4F04-896B-9C309C57A2B5}" srcId="{142F6277-57A8-4091-A7C3-6D8F1C6A6C8E}" destId="{F7C7EA5A-1353-4094-9F34-D2A7E59A38B2}" srcOrd="1" destOrd="0" parTransId="{813D47AD-59D4-460C-AF92-C035D4818513}" sibTransId="{93FBF361-1529-444A-89A7-EF6F16232D8D}"/>
    <dgm:cxn modelId="{63F59B1B-9922-4481-886B-9A52EB46E52D}" srcId="{A06A2348-0ECD-4573-BF8C-31D5588DC495}" destId="{42AE5B77-F7AA-4452-A771-8D41BB04E2EF}" srcOrd="5" destOrd="0" parTransId="{23D7334D-5513-408A-B92A-3D3F0A740C7C}" sibTransId="{CC346F2F-C2EA-4BB2-A518-BB3B1B3C4191}"/>
    <dgm:cxn modelId="{C59AC7E3-62F3-44D7-9924-A584F4F43168}" type="presOf" srcId="{F28FF208-57FC-43BE-B0FC-319BDD16DC09}" destId="{10B91B0A-45EF-4B37-81C4-D53C5254A81A}" srcOrd="0" destOrd="5" presId="urn:microsoft.com/office/officeart/2005/8/layout/hList1"/>
    <dgm:cxn modelId="{A4422234-9C4A-4A11-8183-A7E5BD288ADD}" srcId="{4D0CCEE6-9596-47D3-8FE1-AE2E71AB6C87}" destId="{9953575B-CDF1-4F6D-A547-50C54E355A29}" srcOrd="4" destOrd="0" parTransId="{40791406-95BA-42AD-A4B4-3C2761DB01D0}" sibTransId="{BE1F3079-85C6-464E-A08C-DC40EF500D8C}"/>
    <dgm:cxn modelId="{111B36D3-DA0F-48FA-88EA-7ED3496BDDC0}" type="presOf" srcId="{CC8E93B0-588E-429D-8B7D-852A49115AE7}" destId="{7E643D48-91D0-4FA0-A0D0-60F51CF0948C}" srcOrd="0" destOrd="6" presId="urn:microsoft.com/office/officeart/2005/8/layout/hList1"/>
    <dgm:cxn modelId="{9FFFB393-76C8-4782-BFF2-E25D137C4906}" type="presOf" srcId="{1C72B25B-8B08-430D-9EDB-12F2A4DDD9CE}" destId="{9FDB24F9-1E9C-4085-9F7B-6D519B7B9096}" srcOrd="0" destOrd="5" presId="urn:microsoft.com/office/officeart/2005/8/layout/hList1"/>
    <dgm:cxn modelId="{5F35C05F-81D6-4C01-A619-32BAEEE44E4F}" srcId="{4FF7164A-5A09-4A82-8DAD-85200F6102D9}" destId="{A3463AD7-440D-4C75-AAAF-5C10B4346EBE}" srcOrd="4" destOrd="0" parTransId="{1FB62D0B-6A9E-4858-9955-C82E67E1026E}" sibTransId="{41A60DE8-18A4-49FB-81E0-315F7939BE25}"/>
    <dgm:cxn modelId="{A9C84D6F-6FD0-46DA-9FBF-4335882B4B21}" type="presOf" srcId="{0F9A72EF-1129-429C-A2C7-44EF73F4F346}" destId="{9FDB24F9-1E9C-4085-9F7B-6D519B7B9096}" srcOrd="0" destOrd="2" presId="urn:microsoft.com/office/officeart/2005/8/layout/hList1"/>
    <dgm:cxn modelId="{756E89F0-EE95-4A95-89AE-76CDA1505FAC}" type="presParOf" srcId="{F9F22F71-3048-45D6-AA6F-3BC1F299226E}" destId="{500888B2-3DE6-4FE8-AEEA-C1C37FEAA2D4}" srcOrd="0" destOrd="0" presId="urn:microsoft.com/office/officeart/2005/8/layout/hList1"/>
    <dgm:cxn modelId="{93DC1083-89F0-46A3-9266-E04A68604949}" type="presParOf" srcId="{500888B2-3DE6-4FE8-AEEA-C1C37FEAA2D4}" destId="{97965909-7282-4488-9CC7-A1840B1333EC}" srcOrd="0" destOrd="0" presId="urn:microsoft.com/office/officeart/2005/8/layout/hList1"/>
    <dgm:cxn modelId="{BEF0B1A4-5DC3-4296-A7D2-4575A45B09D0}" type="presParOf" srcId="{500888B2-3DE6-4FE8-AEEA-C1C37FEAA2D4}" destId="{9B8E3C71-C3BB-4A4C-81FA-CAB4F49E3D34}" srcOrd="1" destOrd="0" presId="urn:microsoft.com/office/officeart/2005/8/layout/hList1"/>
    <dgm:cxn modelId="{D03A362E-3FBA-490A-9454-64F400996E9B}" type="presParOf" srcId="{F9F22F71-3048-45D6-AA6F-3BC1F299226E}" destId="{41AB32A5-5E8F-4ACF-B7C4-A4C5B83D9966}" srcOrd="1" destOrd="0" presId="urn:microsoft.com/office/officeart/2005/8/layout/hList1"/>
    <dgm:cxn modelId="{46ABB843-C443-42C6-909A-F8371B472B61}" type="presParOf" srcId="{F9F22F71-3048-45D6-AA6F-3BC1F299226E}" destId="{9D0298ED-0DD0-41DD-BA8E-9FC439B7F0AF}" srcOrd="2" destOrd="0" presId="urn:microsoft.com/office/officeart/2005/8/layout/hList1"/>
    <dgm:cxn modelId="{8F1C4BC2-9607-45FD-B525-F9DCC0D3E2C6}" type="presParOf" srcId="{9D0298ED-0DD0-41DD-BA8E-9FC439B7F0AF}" destId="{4ED87F68-A597-4994-876D-EFF704402229}" srcOrd="0" destOrd="0" presId="urn:microsoft.com/office/officeart/2005/8/layout/hList1"/>
    <dgm:cxn modelId="{1DF239A4-204B-4C9E-AE42-969B28ACA3FF}" type="presParOf" srcId="{9D0298ED-0DD0-41DD-BA8E-9FC439B7F0AF}" destId="{10B91B0A-45EF-4B37-81C4-D53C5254A81A}" srcOrd="1" destOrd="0" presId="urn:microsoft.com/office/officeart/2005/8/layout/hList1"/>
    <dgm:cxn modelId="{04D5944E-AAF9-4337-9BE6-0DA9AB8F84A7}" type="presParOf" srcId="{F9F22F71-3048-45D6-AA6F-3BC1F299226E}" destId="{8D188389-2C6C-433F-B534-911A3C74A7BF}" srcOrd="3" destOrd="0" presId="urn:microsoft.com/office/officeart/2005/8/layout/hList1"/>
    <dgm:cxn modelId="{C2D0A381-F393-46D9-9C33-79B95206B87D}" type="presParOf" srcId="{F9F22F71-3048-45D6-AA6F-3BC1F299226E}" destId="{0261C73E-B7BC-470E-8596-256B85C3BA3E}" srcOrd="4" destOrd="0" presId="urn:microsoft.com/office/officeart/2005/8/layout/hList1"/>
    <dgm:cxn modelId="{A5E481CC-45F7-40B5-9E00-9D3DC4762A49}" type="presParOf" srcId="{0261C73E-B7BC-470E-8596-256B85C3BA3E}" destId="{DEA135A4-5C62-4551-AD45-6575894AC6E2}" srcOrd="0" destOrd="0" presId="urn:microsoft.com/office/officeart/2005/8/layout/hList1"/>
    <dgm:cxn modelId="{15B6768D-6C9C-416C-99FF-87F65F0028D5}" type="presParOf" srcId="{0261C73E-B7BC-470E-8596-256B85C3BA3E}" destId="{9FDB24F9-1E9C-4085-9F7B-6D519B7B9096}" srcOrd="1" destOrd="0" presId="urn:microsoft.com/office/officeart/2005/8/layout/hList1"/>
    <dgm:cxn modelId="{FE6B3341-451D-4F62-86AF-69CE4BC60D74}" type="presParOf" srcId="{F9F22F71-3048-45D6-AA6F-3BC1F299226E}" destId="{8BC6B83F-3EE4-45B4-AED7-8E03FCC78BB2}" srcOrd="5" destOrd="0" presId="urn:microsoft.com/office/officeart/2005/8/layout/hList1"/>
    <dgm:cxn modelId="{5D3A5248-37DE-4749-8968-B746C7C7B61E}" type="presParOf" srcId="{F9F22F71-3048-45D6-AA6F-3BC1F299226E}" destId="{9658C0A0-CA5F-4144-AE68-BBFCF8FE99BE}" srcOrd="6" destOrd="0" presId="urn:microsoft.com/office/officeart/2005/8/layout/hList1"/>
    <dgm:cxn modelId="{43FBDF75-E71B-42EE-9465-008E6BFC98D1}" type="presParOf" srcId="{9658C0A0-CA5F-4144-AE68-BBFCF8FE99BE}" destId="{1CA3C638-A03C-4650-B405-C02B8352CAC0}" srcOrd="0" destOrd="0" presId="urn:microsoft.com/office/officeart/2005/8/layout/hList1"/>
    <dgm:cxn modelId="{DD06D88A-8327-4203-9774-06C500F9ADD8}" type="presParOf" srcId="{9658C0A0-CA5F-4144-AE68-BBFCF8FE99BE}" destId="{1EEF5209-76DB-479E-86E3-580F87324B20}" srcOrd="1" destOrd="0" presId="urn:microsoft.com/office/officeart/2005/8/layout/hList1"/>
    <dgm:cxn modelId="{E5927386-013B-44E0-B66F-D37E4BE5FDDF}" type="presParOf" srcId="{F9F22F71-3048-45D6-AA6F-3BC1F299226E}" destId="{0BD42FA7-88CD-4CA8-9F68-D15D79158428}" srcOrd="7" destOrd="0" presId="urn:microsoft.com/office/officeart/2005/8/layout/hList1"/>
    <dgm:cxn modelId="{8201B024-80C4-4D70-B0A0-2DEE80661113}" type="presParOf" srcId="{F9F22F71-3048-45D6-AA6F-3BC1F299226E}" destId="{3B58DE7B-38B7-47A5-A57D-42363793A2CD}" srcOrd="8" destOrd="0" presId="urn:microsoft.com/office/officeart/2005/8/layout/hList1"/>
    <dgm:cxn modelId="{D6C410B3-F639-4D88-91B1-60E0BB074CB0}" type="presParOf" srcId="{3B58DE7B-38B7-47A5-A57D-42363793A2CD}" destId="{D9A6CD53-2D36-46AF-BC2B-9687D920524A}" srcOrd="0" destOrd="0" presId="urn:microsoft.com/office/officeart/2005/8/layout/hList1"/>
    <dgm:cxn modelId="{3E43C756-25F8-429F-8DE4-9976E5A1FBAC}" type="presParOf" srcId="{3B58DE7B-38B7-47A5-A57D-42363793A2CD}" destId="{1B7603A7-46BA-4C0F-8CC1-D27A909F97A3}" srcOrd="1" destOrd="0" presId="urn:microsoft.com/office/officeart/2005/8/layout/hList1"/>
    <dgm:cxn modelId="{910C65EE-9572-4F32-9718-A9D10CAD3BC4}" type="presParOf" srcId="{F9F22F71-3048-45D6-AA6F-3BC1F299226E}" destId="{A7AED45F-6F4A-463C-A664-9928A8B36D99}" srcOrd="9" destOrd="0" presId="urn:microsoft.com/office/officeart/2005/8/layout/hList1"/>
    <dgm:cxn modelId="{0AF676D0-F6D1-49D7-9155-C0504F4A3D6B}" type="presParOf" srcId="{F9F22F71-3048-45D6-AA6F-3BC1F299226E}" destId="{D32AC119-C3AF-4896-A898-FE0C4E62E876}" srcOrd="10" destOrd="0" presId="urn:microsoft.com/office/officeart/2005/8/layout/hList1"/>
    <dgm:cxn modelId="{32F3AF21-02B6-4F7E-A3FC-52C7EAE17039}" type="presParOf" srcId="{D32AC119-C3AF-4896-A898-FE0C4E62E876}" destId="{4A6F7B21-8AF8-46AD-997D-3B8680CF6C9E}" srcOrd="0" destOrd="0" presId="urn:microsoft.com/office/officeart/2005/8/layout/hList1"/>
    <dgm:cxn modelId="{E41B79C2-FC23-4812-AFF5-C92CCD3D5E6B}" type="presParOf" srcId="{D32AC119-C3AF-4896-A898-FE0C4E62E876}" destId="{7E643D48-91D0-4FA0-A0D0-60F51CF0948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D1289F-B435-4CF3-B606-4B751AF8132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8ECAB1-D9BB-4C01-977F-B0B28C749AA2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A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双向</a:t>
          </a:r>
          <a:r>
            <a:rPr lang="en-US" altLang="zh-CN" dirty="0" smtClean="0">
              <a:solidFill>
                <a:srgbClr val="FF0000"/>
              </a:solidFill>
            </a:rPr>
            <a:t>DC-DC</a:t>
          </a:r>
          <a:r>
            <a:rPr lang="zh-CN" altLang="zh-CN" dirty="0" smtClean="0">
              <a:solidFill>
                <a:srgbClr val="FF0000"/>
              </a:solidFill>
            </a:rPr>
            <a:t>变换器</a:t>
          </a:r>
          <a:endParaRPr lang="zh-CN" altLang="en-US" dirty="0">
            <a:solidFill>
              <a:srgbClr val="FF0000"/>
            </a:solidFill>
          </a:endParaRPr>
        </a:p>
      </dgm:t>
    </dgm:pt>
    <dgm:pt modelId="{6A67692E-30D5-4D12-B9CF-14DB9F0C9523}" type="parTrans" cxnId="{EDDBC7E4-D1E8-4D17-BE22-18AB9681556C}">
      <dgm:prSet/>
      <dgm:spPr/>
      <dgm:t>
        <a:bodyPr/>
        <a:lstStyle/>
        <a:p>
          <a:endParaRPr lang="zh-CN" altLang="en-US"/>
        </a:p>
      </dgm:t>
    </dgm:pt>
    <dgm:pt modelId="{66A9162B-0EC3-4AAC-A43D-C78FEFCF98A4}" type="sibTrans" cxnId="{EDDBC7E4-D1E8-4D17-BE22-18AB9681556C}">
      <dgm:prSet/>
      <dgm:spPr/>
      <dgm:t>
        <a:bodyPr/>
        <a:lstStyle/>
        <a:p>
          <a:endParaRPr lang="zh-CN" altLang="en-US"/>
        </a:p>
      </dgm:t>
    </dgm:pt>
    <dgm:pt modelId="{6A1DCCAB-04CF-4107-9AA1-8C45CED10D3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D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增益可控射频放大</a:t>
          </a:r>
          <a:r>
            <a:rPr lang="zh-CN" altLang="en-US" dirty="0" smtClean="0">
              <a:solidFill>
                <a:srgbClr val="FF0000"/>
              </a:solidFill>
            </a:rPr>
            <a:t>器</a:t>
          </a:r>
          <a:endParaRPr lang="zh-CN" altLang="en-US" dirty="0">
            <a:solidFill>
              <a:srgbClr val="FF0000"/>
            </a:solidFill>
          </a:endParaRPr>
        </a:p>
      </dgm:t>
    </dgm:pt>
    <dgm:pt modelId="{96259FA2-8239-400D-855F-92D4FA4BA5C4}" type="parTrans" cxnId="{74C35931-9F76-42E7-B436-FB62580DFF25}">
      <dgm:prSet/>
      <dgm:spPr/>
      <dgm:t>
        <a:bodyPr/>
        <a:lstStyle/>
        <a:p>
          <a:endParaRPr lang="zh-CN" altLang="en-US"/>
        </a:p>
      </dgm:t>
    </dgm:pt>
    <dgm:pt modelId="{883527A7-235E-48F3-8DA7-353510BA985F}" type="sibTrans" cxnId="{74C35931-9F76-42E7-B436-FB62580DFF25}">
      <dgm:prSet/>
      <dgm:spPr/>
      <dgm:t>
        <a:bodyPr/>
        <a:lstStyle/>
        <a:p>
          <a:endParaRPr lang="zh-CN" altLang="en-US"/>
        </a:p>
      </dgm:t>
    </dgm:pt>
    <dgm:pt modelId="{3D706362-5FA4-47CD-8048-AE34BBCD86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F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数字频率计</a:t>
          </a:r>
          <a:endParaRPr lang="zh-CN" altLang="en-US" dirty="0">
            <a:solidFill>
              <a:srgbClr val="FF0000"/>
            </a:solidFill>
          </a:endParaRPr>
        </a:p>
      </dgm:t>
    </dgm:pt>
    <dgm:pt modelId="{7C3AF232-0193-47EB-8043-62685582EEF5}" type="parTrans" cxnId="{569AE0C7-9D29-4A7D-ADFE-991179024C02}">
      <dgm:prSet/>
      <dgm:spPr/>
      <dgm:t>
        <a:bodyPr/>
        <a:lstStyle/>
        <a:p>
          <a:endParaRPr lang="zh-CN" altLang="en-US"/>
        </a:p>
      </dgm:t>
    </dgm:pt>
    <dgm:pt modelId="{121943D8-0E0B-48B6-BB1D-F510BF394876}" type="sibTrans" cxnId="{569AE0C7-9D29-4A7D-ADFE-991179024C02}">
      <dgm:prSet/>
      <dgm:spPr/>
      <dgm:t>
        <a:bodyPr/>
        <a:lstStyle/>
        <a:p>
          <a:endParaRPr lang="zh-CN" altLang="en-US"/>
        </a:p>
      </dgm:t>
    </dgm:pt>
    <dgm:pt modelId="{89C005E8-7EBD-4DD2-8183-17EB5C0395DB}">
      <dgm:prSet phldrT="[文本]"/>
      <dgm:spPr/>
      <dgm:t>
        <a:bodyPr/>
        <a:lstStyle/>
        <a:p>
          <a:r>
            <a:rPr lang="en-US" altLang="en-US" dirty="0" smtClean="0">
              <a:solidFill>
                <a:srgbClr val="FF0000"/>
              </a:solidFill>
            </a:rPr>
            <a:t>B</a:t>
          </a:r>
          <a:r>
            <a:rPr lang="zh-CN" altLang="en-US" dirty="0" smtClean="0">
              <a:solidFill>
                <a:srgbClr val="FF0000"/>
              </a:solidFill>
            </a:rPr>
            <a:t>题：风力摆动控制系统</a:t>
          </a:r>
          <a:endParaRPr lang="zh-CN" altLang="en-US" dirty="0">
            <a:solidFill>
              <a:srgbClr val="FF0000"/>
            </a:solidFill>
          </a:endParaRPr>
        </a:p>
      </dgm:t>
    </dgm:pt>
    <dgm:pt modelId="{4A080FFF-6C84-4043-9304-84AAE4C349A9}" type="parTrans" cxnId="{FF12E481-9EFF-4856-8C53-4DC44E389B69}">
      <dgm:prSet/>
      <dgm:spPr/>
      <dgm:t>
        <a:bodyPr/>
        <a:lstStyle/>
        <a:p>
          <a:endParaRPr lang="zh-CN" altLang="en-US"/>
        </a:p>
      </dgm:t>
    </dgm:pt>
    <dgm:pt modelId="{D377C67E-D7A0-4577-81F7-4DBBB189672A}" type="sibTrans" cxnId="{FF12E481-9EFF-4856-8C53-4DC44E389B69}">
      <dgm:prSet/>
      <dgm:spPr/>
      <dgm:t>
        <a:bodyPr/>
        <a:lstStyle/>
        <a:p>
          <a:endParaRPr lang="zh-CN" altLang="en-US"/>
        </a:p>
      </dgm:t>
    </dgm:pt>
    <dgm:pt modelId="{35F9B13A-2DD4-49F0-91EF-18EF47E5F667}">
      <dgm:prSet phldrT="[文本]"/>
      <dgm:spPr/>
      <dgm:t>
        <a:bodyPr/>
        <a:lstStyle/>
        <a:p>
          <a:r>
            <a:rPr lang="zh-CN" altLang="en-US" dirty="0" smtClean="0">
              <a:solidFill>
                <a:srgbClr val="FF0000"/>
              </a:solidFill>
            </a:rPr>
            <a:t>无线通信系统</a:t>
          </a:r>
          <a:endParaRPr lang="zh-CN" altLang="en-US" dirty="0">
            <a:solidFill>
              <a:srgbClr val="FF0000"/>
            </a:solidFill>
          </a:endParaRPr>
        </a:p>
      </dgm:t>
    </dgm:pt>
    <dgm:pt modelId="{1607A6C0-423C-47CD-9973-0E157A74870D}" type="parTrans" cxnId="{9C4A5F9A-153B-4D96-8002-CBAD339544FD}">
      <dgm:prSet/>
      <dgm:spPr/>
      <dgm:t>
        <a:bodyPr/>
        <a:lstStyle/>
        <a:p>
          <a:endParaRPr lang="zh-CN" altLang="en-US"/>
        </a:p>
      </dgm:t>
    </dgm:pt>
    <dgm:pt modelId="{42F421E5-5C88-4C06-B86B-650A630D56A9}" type="sibTrans" cxnId="{9C4A5F9A-153B-4D96-8002-CBAD339544FD}">
      <dgm:prSet/>
      <dgm:spPr/>
      <dgm:t>
        <a:bodyPr/>
        <a:lstStyle/>
        <a:p>
          <a:endParaRPr lang="zh-CN" altLang="en-US"/>
        </a:p>
      </dgm:t>
    </dgm:pt>
    <dgm:pt modelId="{A84E7447-319B-4C8C-B3D1-9AD0BC93B69D}" type="pres">
      <dgm:prSet presAssocID="{41D1289F-B435-4CF3-B606-4B751AF8132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3941569-FF16-4188-B20D-891337595B51}" type="pres">
      <dgm:prSet presAssocID="{778ECAB1-D9BB-4C01-977F-B0B28C749AA2}" presName="parentLin" presStyleCnt="0"/>
      <dgm:spPr/>
    </dgm:pt>
    <dgm:pt modelId="{BF86EFB9-798B-481D-8039-D4AED3DC9A97}" type="pres">
      <dgm:prSet presAssocID="{778ECAB1-D9BB-4C01-977F-B0B28C749AA2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EC33901F-576D-4AC4-BC90-42CFBAC1D10C}" type="pres">
      <dgm:prSet presAssocID="{778ECAB1-D9BB-4C01-977F-B0B28C749AA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6B829B-D767-4C9A-9FD0-7329522CAFFD}" type="pres">
      <dgm:prSet presAssocID="{778ECAB1-D9BB-4C01-977F-B0B28C749AA2}" presName="negativeSpace" presStyleCnt="0"/>
      <dgm:spPr/>
    </dgm:pt>
    <dgm:pt modelId="{B791328C-A899-4864-A4ED-0B13A20D2BC3}" type="pres">
      <dgm:prSet presAssocID="{778ECAB1-D9BB-4C01-977F-B0B28C749AA2}" presName="childText" presStyleLbl="conFgAcc1" presStyleIdx="0" presStyleCnt="5">
        <dgm:presLayoutVars>
          <dgm:bulletEnabled val="1"/>
        </dgm:presLayoutVars>
      </dgm:prSet>
      <dgm:spPr/>
    </dgm:pt>
    <dgm:pt modelId="{BB6EA698-0EE9-42F7-B344-44692D61595E}" type="pres">
      <dgm:prSet presAssocID="{66A9162B-0EC3-4AAC-A43D-C78FEFCF98A4}" presName="spaceBetweenRectangles" presStyleCnt="0"/>
      <dgm:spPr/>
    </dgm:pt>
    <dgm:pt modelId="{A00C4564-ABC7-4B89-961C-0E84E98B707D}" type="pres">
      <dgm:prSet presAssocID="{89C005E8-7EBD-4DD2-8183-17EB5C0395DB}" presName="parentLin" presStyleCnt="0"/>
      <dgm:spPr/>
    </dgm:pt>
    <dgm:pt modelId="{A61312A5-7B7A-463C-9CD1-933542062C49}" type="pres">
      <dgm:prSet presAssocID="{89C005E8-7EBD-4DD2-8183-17EB5C0395DB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556C076B-A1D0-40C0-AE51-94190F361F5C}" type="pres">
      <dgm:prSet presAssocID="{89C005E8-7EBD-4DD2-8183-17EB5C0395D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861856-94A0-43D4-9D1E-906596B28744}" type="pres">
      <dgm:prSet presAssocID="{89C005E8-7EBD-4DD2-8183-17EB5C0395DB}" presName="negativeSpace" presStyleCnt="0"/>
      <dgm:spPr/>
    </dgm:pt>
    <dgm:pt modelId="{36E7351F-01C6-418F-8977-98A764D8F0B3}" type="pres">
      <dgm:prSet presAssocID="{89C005E8-7EBD-4DD2-8183-17EB5C0395DB}" presName="childText" presStyleLbl="conFgAcc1" presStyleIdx="1" presStyleCnt="5">
        <dgm:presLayoutVars>
          <dgm:bulletEnabled val="1"/>
        </dgm:presLayoutVars>
      </dgm:prSet>
      <dgm:spPr/>
    </dgm:pt>
    <dgm:pt modelId="{0EBA21CE-823D-4B90-BCC0-05FE777B7A58}" type="pres">
      <dgm:prSet presAssocID="{D377C67E-D7A0-4577-81F7-4DBBB189672A}" presName="spaceBetweenRectangles" presStyleCnt="0"/>
      <dgm:spPr/>
    </dgm:pt>
    <dgm:pt modelId="{C12CF7AC-83F7-4517-9915-3BD8C11F41FE}" type="pres">
      <dgm:prSet presAssocID="{6A1DCCAB-04CF-4107-9AA1-8C45CED10D36}" presName="parentLin" presStyleCnt="0"/>
      <dgm:spPr/>
    </dgm:pt>
    <dgm:pt modelId="{D1390164-2F23-401A-837A-A6F084B9757E}" type="pres">
      <dgm:prSet presAssocID="{6A1DCCAB-04CF-4107-9AA1-8C45CED10D36}" presName="parentLeftMargin" presStyleLbl="node1" presStyleIdx="1" presStyleCnt="5"/>
      <dgm:spPr/>
      <dgm:t>
        <a:bodyPr/>
        <a:lstStyle/>
        <a:p>
          <a:endParaRPr lang="zh-CN" altLang="en-US"/>
        </a:p>
      </dgm:t>
    </dgm:pt>
    <dgm:pt modelId="{0757DF70-8A7B-471C-A0CC-C43397FEE9AE}" type="pres">
      <dgm:prSet presAssocID="{6A1DCCAB-04CF-4107-9AA1-8C45CED10D36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B11290-2F98-4627-990B-F633D91B7C1F}" type="pres">
      <dgm:prSet presAssocID="{6A1DCCAB-04CF-4107-9AA1-8C45CED10D36}" presName="negativeSpace" presStyleCnt="0"/>
      <dgm:spPr/>
    </dgm:pt>
    <dgm:pt modelId="{758F141F-30E2-4F08-A96F-EDA71AF592F0}" type="pres">
      <dgm:prSet presAssocID="{6A1DCCAB-04CF-4107-9AA1-8C45CED10D36}" presName="childText" presStyleLbl="conFgAcc1" presStyleIdx="2" presStyleCnt="5">
        <dgm:presLayoutVars>
          <dgm:bulletEnabled val="1"/>
        </dgm:presLayoutVars>
      </dgm:prSet>
      <dgm:spPr/>
    </dgm:pt>
    <dgm:pt modelId="{EB334C9C-944F-468F-90FF-C03108FEF1A6}" type="pres">
      <dgm:prSet presAssocID="{883527A7-235E-48F3-8DA7-353510BA985F}" presName="spaceBetweenRectangles" presStyleCnt="0"/>
      <dgm:spPr/>
    </dgm:pt>
    <dgm:pt modelId="{823922E8-1517-48B0-B318-69AB8F5C82A9}" type="pres">
      <dgm:prSet presAssocID="{3D706362-5FA4-47CD-8048-AE34BBCD8610}" presName="parentLin" presStyleCnt="0"/>
      <dgm:spPr/>
    </dgm:pt>
    <dgm:pt modelId="{5DA490D9-FF47-4665-97BC-CAFB72F27AD8}" type="pres">
      <dgm:prSet presAssocID="{3D706362-5FA4-47CD-8048-AE34BBCD8610}" presName="parentLeftMargin" presStyleLbl="node1" presStyleIdx="2" presStyleCnt="5"/>
      <dgm:spPr/>
      <dgm:t>
        <a:bodyPr/>
        <a:lstStyle/>
        <a:p>
          <a:endParaRPr lang="zh-CN" altLang="en-US"/>
        </a:p>
      </dgm:t>
    </dgm:pt>
    <dgm:pt modelId="{B1D70CC9-7B07-45F6-B69E-F93C79CBDC07}" type="pres">
      <dgm:prSet presAssocID="{3D706362-5FA4-47CD-8048-AE34BBCD8610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3CD294-A19E-49D8-A003-ADCF5E3DA87F}" type="pres">
      <dgm:prSet presAssocID="{3D706362-5FA4-47CD-8048-AE34BBCD8610}" presName="negativeSpace" presStyleCnt="0"/>
      <dgm:spPr/>
    </dgm:pt>
    <dgm:pt modelId="{FBD61169-B2B9-4406-A69E-A2ED502B5F8E}" type="pres">
      <dgm:prSet presAssocID="{3D706362-5FA4-47CD-8048-AE34BBCD8610}" presName="childText" presStyleLbl="conFgAcc1" presStyleIdx="3" presStyleCnt="5">
        <dgm:presLayoutVars>
          <dgm:bulletEnabled val="1"/>
        </dgm:presLayoutVars>
      </dgm:prSet>
      <dgm:spPr/>
    </dgm:pt>
    <dgm:pt modelId="{DD204361-FA45-429A-8747-E4A206891D15}" type="pres">
      <dgm:prSet presAssocID="{121943D8-0E0B-48B6-BB1D-F510BF394876}" presName="spaceBetweenRectangles" presStyleCnt="0"/>
      <dgm:spPr/>
    </dgm:pt>
    <dgm:pt modelId="{B27E9968-08A4-4BFB-8CEE-4B85A7CDCC65}" type="pres">
      <dgm:prSet presAssocID="{35F9B13A-2DD4-49F0-91EF-18EF47E5F667}" presName="parentLin" presStyleCnt="0"/>
      <dgm:spPr/>
    </dgm:pt>
    <dgm:pt modelId="{51893479-0E0A-44AC-876A-903068AA706C}" type="pres">
      <dgm:prSet presAssocID="{35F9B13A-2DD4-49F0-91EF-18EF47E5F667}" presName="parentLeftMargin" presStyleLbl="node1" presStyleIdx="3" presStyleCnt="5"/>
      <dgm:spPr/>
      <dgm:t>
        <a:bodyPr/>
        <a:lstStyle/>
        <a:p>
          <a:endParaRPr lang="zh-CN" altLang="en-US"/>
        </a:p>
      </dgm:t>
    </dgm:pt>
    <dgm:pt modelId="{8EF0C9F9-4DCB-4111-B4E9-7E2F8101D7C7}" type="pres">
      <dgm:prSet presAssocID="{35F9B13A-2DD4-49F0-91EF-18EF47E5F66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78E8BE-EB01-472E-B484-8605B10F35F2}" type="pres">
      <dgm:prSet presAssocID="{35F9B13A-2DD4-49F0-91EF-18EF47E5F667}" presName="negativeSpace" presStyleCnt="0"/>
      <dgm:spPr/>
    </dgm:pt>
    <dgm:pt modelId="{91802102-A84C-414D-9A00-BC5324C24600}" type="pres">
      <dgm:prSet presAssocID="{35F9B13A-2DD4-49F0-91EF-18EF47E5F66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47F4F754-18FF-4749-8C6A-A9A43E873E77}" type="presOf" srcId="{89C005E8-7EBD-4DD2-8183-17EB5C0395DB}" destId="{556C076B-A1D0-40C0-AE51-94190F361F5C}" srcOrd="1" destOrd="0" presId="urn:microsoft.com/office/officeart/2005/8/layout/list1"/>
    <dgm:cxn modelId="{67CBD86F-BDD6-4EFE-91BE-98EE8DEEEE2E}" type="presOf" srcId="{3D706362-5FA4-47CD-8048-AE34BBCD8610}" destId="{5DA490D9-FF47-4665-97BC-CAFB72F27AD8}" srcOrd="0" destOrd="0" presId="urn:microsoft.com/office/officeart/2005/8/layout/list1"/>
    <dgm:cxn modelId="{569AE0C7-9D29-4A7D-ADFE-991179024C02}" srcId="{41D1289F-B435-4CF3-B606-4B751AF8132C}" destId="{3D706362-5FA4-47CD-8048-AE34BBCD8610}" srcOrd="3" destOrd="0" parTransId="{7C3AF232-0193-47EB-8043-62685582EEF5}" sibTransId="{121943D8-0E0B-48B6-BB1D-F510BF394876}"/>
    <dgm:cxn modelId="{9C4A5F9A-153B-4D96-8002-CBAD339544FD}" srcId="{41D1289F-B435-4CF3-B606-4B751AF8132C}" destId="{35F9B13A-2DD4-49F0-91EF-18EF47E5F667}" srcOrd="4" destOrd="0" parTransId="{1607A6C0-423C-47CD-9973-0E157A74870D}" sibTransId="{42F421E5-5C88-4C06-B86B-650A630D56A9}"/>
    <dgm:cxn modelId="{5E76ACEE-BCEE-420F-8626-96A7B2F6C8A8}" type="presOf" srcId="{6A1DCCAB-04CF-4107-9AA1-8C45CED10D36}" destId="{D1390164-2F23-401A-837A-A6F084B9757E}" srcOrd="0" destOrd="0" presId="urn:microsoft.com/office/officeart/2005/8/layout/list1"/>
    <dgm:cxn modelId="{F6684A99-A518-4345-9DEB-40948CAD08F1}" type="presOf" srcId="{3D706362-5FA4-47CD-8048-AE34BBCD8610}" destId="{B1D70CC9-7B07-45F6-B69E-F93C79CBDC07}" srcOrd="1" destOrd="0" presId="urn:microsoft.com/office/officeart/2005/8/layout/list1"/>
    <dgm:cxn modelId="{F33AB57F-B41B-43BD-AB74-CDA051AE458E}" type="presOf" srcId="{41D1289F-B435-4CF3-B606-4B751AF8132C}" destId="{A84E7447-319B-4C8C-B3D1-9AD0BC93B69D}" srcOrd="0" destOrd="0" presId="urn:microsoft.com/office/officeart/2005/8/layout/list1"/>
    <dgm:cxn modelId="{F5651321-D3C9-4F53-A757-36A0786F094D}" type="presOf" srcId="{778ECAB1-D9BB-4C01-977F-B0B28C749AA2}" destId="{BF86EFB9-798B-481D-8039-D4AED3DC9A97}" srcOrd="0" destOrd="0" presId="urn:microsoft.com/office/officeart/2005/8/layout/list1"/>
    <dgm:cxn modelId="{45AFDEA5-0597-4E3F-AFC7-3D721CAD5F66}" type="presOf" srcId="{35F9B13A-2DD4-49F0-91EF-18EF47E5F667}" destId="{8EF0C9F9-4DCB-4111-B4E9-7E2F8101D7C7}" srcOrd="1" destOrd="0" presId="urn:microsoft.com/office/officeart/2005/8/layout/list1"/>
    <dgm:cxn modelId="{74C35931-9F76-42E7-B436-FB62580DFF25}" srcId="{41D1289F-B435-4CF3-B606-4B751AF8132C}" destId="{6A1DCCAB-04CF-4107-9AA1-8C45CED10D36}" srcOrd="2" destOrd="0" parTransId="{96259FA2-8239-400D-855F-92D4FA4BA5C4}" sibTransId="{883527A7-235E-48F3-8DA7-353510BA985F}"/>
    <dgm:cxn modelId="{EDDBC7E4-D1E8-4D17-BE22-18AB9681556C}" srcId="{41D1289F-B435-4CF3-B606-4B751AF8132C}" destId="{778ECAB1-D9BB-4C01-977F-B0B28C749AA2}" srcOrd="0" destOrd="0" parTransId="{6A67692E-30D5-4D12-B9CF-14DB9F0C9523}" sibTransId="{66A9162B-0EC3-4AAC-A43D-C78FEFCF98A4}"/>
    <dgm:cxn modelId="{01F3CD24-852E-4007-9C34-5BEBF029BE77}" type="presOf" srcId="{35F9B13A-2DD4-49F0-91EF-18EF47E5F667}" destId="{51893479-0E0A-44AC-876A-903068AA706C}" srcOrd="0" destOrd="0" presId="urn:microsoft.com/office/officeart/2005/8/layout/list1"/>
    <dgm:cxn modelId="{A3F21766-F470-45E6-B5E7-CB22F6B45CD2}" type="presOf" srcId="{89C005E8-7EBD-4DD2-8183-17EB5C0395DB}" destId="{A61312A5-7B7A-463C-9CD1-933542062C49}" srcOrd="0" destOrd="0" presId="urn:microsoft.com/office/officeart/2005/8/layout/list1"/>
    <dgm:cxn modelId="{FFDA7C10-F4D9-44BA-977F-62C37A700DA5}" type="presOf" srcId="{778ECAB1-D9BB-4C01-977F-B0B28C749AA2}" destId="{EC33901F-576D-4AC4-BC90-42CFBAC1D10C}" srcOrd="1" destOrd="0" presId="urn:microsoft.com/office/officeart/2005/8/layout/list1"/>
    <dgm:cxn modelId="{24D974DE-8288-4A83-B10F-387170A0AB93}" type="presOf" srcId="{6A1DCCAB-04CF-4107-9AA1-8C45CED10D36}" destId="{0757DF70-8A7B-471C-A0CC-C43397FEE9AE}" srcOrd="1" destOrd="0" presId="urn:microsoft.com/office/officeart/2005/8/layout/list1"/>
    <dgm:cxn modelId="{FF12E481-9EFF-4856-8C53-4DC44E389B69}" srcId="{41D1289F-B435-4CF3-B606-4B751AF8132C}" destId="{89C005E8-7EBD-4DD2-8183-17EB5C0395DB}" srcOrd="1" destOrd="0" parTransId="{4A080FFF-6C84-4043-9304-84AAE4C349A9}" sibTransId="{D377C67E-D7A0-4577-81F7-4DBBB189672A}"/>
    <dgm:cxn modelId="{2C2E18C2-0241-4A9A-970C-D657155BDD61}" type="presParOf" srcId="{A84E7447-319B-4C8C-B3D1-9AD0BC93B69D}" destId="{33941569-FF16-4188-B20D-891337595B51}" srcOrd="0" destOrd="0" presId="urn:microsoft.com/office/officeart/2005/8/layout/list1"/>
    <dgm:cxn modelId="{CA30A52C-1E6C-4AC5-A3C8-2A47DAECAD60}" type="presParOf" srcId="{33941569-FF16-4188-B20D-891337595B51}" destId="{BF86EFB9-798B-481D-8039-D4AED3DC9A97}" srcOrd="0" destOrd="0" presId="urn:microsoft.com/office/officeart/2005/8/layout/list1"/>
    <dgm:cxn modelId="{82048783-FBED-412D-8361-A7A840E2E2F4}" type="presParOf" srcId="{33941569-FF16-4188-B20D-891337595B51}" destId="{EC33901F-576D-4AC4-BC90-42CFBAC1D10C}" srcOrd="1" destOrd="0" presId="urn:microsoft.com/office/officeart/2005/8/layout/list1"/>
    <dgm:cxn modelId="{9FB4759C-1A99-4DB5-A06F-5C1AFAEC3FFE}" type="presParOf" srcId="{A84E7447-319B-4C8C-B3D1-9AD0BC93B69D}" destId="{D76B829B-D767-4C9A-9FD0-7329522CAFFD}" srcOrd="1" destOrd="0" presId="urn:microsoft.com/office/officeart/2005/8/layout/list1"/>
    <dgm:cxn modelId="{069596CD-3710-471E-BD1A-80394170820D}" type="presParOf" srcId="{A84E7447-319B-4C8C-B3D1-9AD0BC93B69D}" destId="{B791328C-A899-4864-A4ED-0B13A20D2BC3}" srcOrd="2" destOrd="0" presId="urn:microsoft.com/office/officeart/2005/8/layout/list1"/>
    <dgm:cxn modelId="{94EE7B8E-7C03-4B0C-8377-EB28D65D93BE}" type="presParOf" srcId="{A84E7447-319B-4C8C-B3D1-9AD0BC93B69D}" destId="{BB6EA698-0EE9-42F7-B344-44692D61595E}" srcOrd="3" destOrd="0" presId="urn:microsoft.com/office/officeart/2005/8/layout/list1"/>
    <dgm:cxn modelId="{D4EC9903-5049-4F00-A748-5F35DF89D2A1}" type="presParOf" srcId="{A84E7447-319B-4C8C-B3D1-9AD0BC93B69D}" destId="{A00C4564-ABC7-4B89-961C-0E84E98B707D}" srcOrd="4" destOrd="0" presId="urn:microsoft.com/office/officeart/2005/8/layout/list1"/>
    <dgm:cxn modelId="{1FE96639-07F8-406D-8086-2CFCC472EF94}" type="presParOf" srcId="{A00C4564-ABC7-4B89-961C-0E84E98B707D}" destId="{A61312A5-7B7A-463C-9CD1-933542062C49}" srcOrd="0" destOrd="0" presId="urn:microsoft.com/office/officeart/2005/8/layout/list1"/>
    <dgm:cxn modelId="{B5446BCE-A713-4FC5-81FB-94F854FEDA4C}" type="presParOf" srcId="{A00C4564-ABC7-4B89-961C-0E84E98B707D}" destId="{556C076B-A1D0-40C0-AE51-94190F361F5C}" srcOrd="1" destOrd="0" presId="urn:microsoft.com/office/officeart/2005/8/layout/list1"/>
    <dgm:cxn modelId="{B321ADB2-A751-41B1-BDD2-22081BC7DBD4}" type="presParOf" srcId="{A84E7447-319B-4C8C-B3D1-9AD0BC93B69D}" destId="{A7861856-94A0-43D4-9D1E-906596B28744}" srcOrd="5" destOrd="0" presId="urn:microsoft.com/office/officeart/2005/8/layout/list1"/>
    <dgm:cxn modelId="{7885E18E-245E-45FC-85A0-24CE31AA9E5B}" type="presParOf" srcId="{A84E7447-319B-4C8C-B3D1-9AD0BC93B69D}" destId="{36E7351F-01C6-418F-8977-98A764D8F0B3}" srcOrd="6" destOrd="0" presId="urn:microsoft.com/office/officeart/2005/8/layout/list1"/>
    <dgm:cxn modelId="{EA25CC74-980B-4756-9E10-70771FE2EDA4}" type="presParOf" srcId="{A84E7447-319B-4C8C-B3D1-9AD0BC93B69D}" destId="{0EBA21CE-823D-4B90-BCC0-05FE777B7A58}" srcOrd="7" destOrd="0" presId="urn:microsoft.com/office/officeart/2005/8/layout/list1"/>
    <dgm:cxn modelId="{6D5C435E-33E8-4514-AA45-316561424980}" type="presParOf" srcId="{A84E7447-319B-4C8C-B3D1-9AD0BC93B69D}" destId="{C12CF7AC-83F7-4517-9915-3BD8C11F41FE}" srcOrd="8" destOrd="0" presId="urn:microsoft.com/office/officeart/2005/8/layout/list1"/>
    <dgm:cxn modelId="{4AA3799C-6E3E-4D5B-96A7-DD08A1CD8935}" type="presParOf" srcId="{C12CF7AC-83F7-4517-9915-3BD8C11F41FE}" destId="{D1390164-2F23-401A-837A-A6F084B9757E}" srcOrd="0" destOrd="0" presId="urn:microsoft.com/office/officeart/2005/8/layout/list1"/>
    <dgm:cxn modelId="{6013365D-D3E3-4406-BF1E-6B3A31450150}" type="presParOf" srcId="{C12CF7AC-83F7-4517-9915-3BD8C11F41FE}" destId="{0757DF70-8A7B-471C-A0CC-C43397FEE9AE}" srcOrd="1" destOrd="0" presId="urn:microsoft.com/office/officeart/2005/8/layout/list1"/>
    <dgm:cxn modelId="{D3F978CF-EC0A-4649-9093-CC9B0195E5F7}" type="presParOf" srcId="{A84E7447-319B-4C8C-B3D1-9AD0BC93B69D}" destId="{A0B11290-2F98-4627-990B-F633D91B7C1F}" srcOrd="9" destOrd="0" presId="urn:microsoft.com/office/officeart/2005/8/layout/list1"/>
    <dgm:cxn modelId="{37D26190-36C9-4892-92EF-419A2C063D27}" type="presParOf" srcId="{A84E7447-319B-4C8C-B3D1-9AD0BC93B69D}" destId="{758F141F-30E2-4F08-A96F-EDA71AF592F0}" srcOrd="10" destOrd="0" presId="urn:microsoft.com/office/officeart/2005/8/layout/list1"/>
    <dgm:cxn modelId="{98BD9352-3209-4256-BAC8-94E8FC576D80}" type="presParOf" srcId="{A84E7447-319B-4C8C-B3D1-9AD0BC93B69D}" destId="{EB334C9C-944F-468F-90FF-C03108FEF1A6}" srcOrd="11" destOrd="0" presId="urn:microsoft.com/office/officeart/2005/8/layout/list1"/>
    <dgm:cxn modelId="{34416C3C-D3CE-40E7-A96D-4F8653D14C7A}" type="presParOf" srcId="{A84E7447-319B-4C8C-B3D1-9AD0BC93B69D}" destId="{823922E8-1517-48B0-B318-69AB8F5C82A9}" srcOrd="12" destOrd="0" presId="urn:microsoft.com/office/officeart/2005/8/layout/list1"/>
    <dgm:cxn modelId="{895AB536-66A3-46AB-93B3-3B57436942E2}" type="presParOf" srcId="{823922E8-1517-48B0-B318-69AB8F5C82A9}" destId="{5DA490D9-FF47-4665-97BC-CAFB72F27AD8}" srcOrd="0" destOrd="0" presId="urn:microsoft.com/office/officeart/2005/8/layout/list1"/>
    <dgm:cxn modelId="{F5307561-43BF-443B-B752-2D6DC50F80B9}" type="presParOf" srcId="{823922E8-1517-48B0-B318-69AB8F5C82A9}" destId="{B1D70CC9-7B07-45F6-B69E-F93C79CBDC07}" srcOrd="1" destOrd="0" presId="urn:microsoft.com/office/officeart/2005/8/layout/list1"/>
    <dgm:cxn modelId="{FFD320E4-491C-46F3-97E2-5338C957BEB5}" type="presParOf" srcId="{A84E7447-319B-4C8C-B3D1-9AD0BC93B69D}" destId="{203CD294-A19E-49D8-A003-ADCF5E3DA87F}" srcOrd="13" destOrd="0" presId="urn:microsoft.com/office/officeart/2005/8/layout/list1"/>
    <dgm:cxn modelId="{BBB63069-1E97-4114-9D59-C3142380C11C}" type="presParOf" srcId="{A84E7447-319B-4C8C-B3D1-9AD0BC93B69D}" destId="{FBD61169-B2B9-4406-A69E-A2ED502B5F8E}" srcOrd="14" destOrd="0" presId="urn:microsoft.com/office/officeart/2005/8/layout/list1"/>
    <dgm:cxn modelId="{62301E35-31E5-48B5-A81B-AE19EB92F420}" type="presParOf" srcId="{A84E7447-319B-4C8C-B3D1-9AD0BC93B69D}" destId="{DD204361-FA45-429A-8747-E4A206891D15}" srcOrd="15" destOrd="0" presId="urn:microsoft.com/office/officeart/2005/8/layout/list1"/>
    <dgm:cxn modelId="{6771AF41-38FE-4CDC-9CCA-126A14E898E2}" type="presParOf" srcId="{A84E7447-319B-4C8C-B3D1-9AD0BC93B69D}" destId="{B27E9968-08A4-4BFB-8CEE-4B85A7CDCC65}" srcOrd="16" destOrd="0" presId="urn:microsoft.com/office/officeart/2005/8/layout/list1"/>
    <dgm:cxn modelId="{70DA30CE-EF33-445B-9AB0-9E151F0F051D}" type="presParOf" srcId="{B27E9968-08A4-4BFB-8CEE-4B85A7CDCC65}" destId="{51893479-0E0A-44AC-876A-903068AA706C}" srcOrd="0" destOrd="0" presId="urn:microsoft.com/office/officeart/2005/8/layout/list1"/>
    <dgm:cxn modelId="{D3995F8D-58F6-4E00-9C0F-46F575D88036}" type="presParOf" srcId="{B27E9968-08A4-4BFB-8CEE-4B85A7CDCC65}" destId="{8EF0C9F9-4DCB-4111-B4E9-7E2F8101D7C7}" srcOrd="1" destOrd="0" presId="urn:microsoft.com/office/officeart/2005/8/layout/list1"/>
    <dgm:cxn modelId="{2D302544-A755-47C5-9FAB-6AD07F9913A8}" type="presParOf" srcId="{A84E7447-319B-4C8C-B3D1-9AD0BC93B69D}" destId="{C078E8BE-EB01-472E-B484-8605B10F35F2}" srcOrd="17" destOrd="0" presId="urn:microsoft.com/office/officeart/2005/8/layout/list1"/>
    <dgm:cxn modelId="{8209BD53-96D1-4A2E-A35B-E9383D1DAA8F}" type="presParOf" srcId="{A84E7447-319B-4C8C-B3D1-9AD0BC93B69D}" destId="{91802102-A84C-414D-9A00-BC5324C2460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0CCEE6-9596-47D3-8FE1-AE2E71AB6C8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42F6277-57A8-4091-A7C3-6D8F1C6A6C8E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2003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48264D74-91F8-45A4-A30E-35560F670280}" type="parTrans" cxnId="{05EC4D0A-71D1-4EE2-ACC4-76944293543C}">
      <dgm:prSet/>
      <dgm:spPr/>
      <dgm:t>
        <a:bodyPr/>
        <a:lstStyle/>
        <a:p>
          <a:endParaRPr lang="zh-CN" altLang="en-US"/>
        </a:p>
      </dgm:t>
    </dgm:pt>
    <dgm:pt modelId="{D4DC986F-8538-4A3B-A4C5-E3A4B61F78EE}" type="sibTrans" cxnId="{05EC4D0A-71D1-4EE2-ACC4-76944293543C}">
      <dgm:prSet/>
      <dgm:spPr/>
      <dgm:t>
        <a:bodyPr/>
        <a:lstStyle/>
        <a:p>
          <a:endParaRPr lang="zh-CN" altLang="en-US"/>
        </a:p>
      </dgm:t>
    </dgm:pt>
    <dgm:pt modelId="{2E4FE5F9-5F80-4EB4-8625-8FCF6FB9C3F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：电压控制</a:t>
          </a:r>
          <a:r>
            <a:rPr lang="en-US" altLang="en-US" dirty="0" smtClean="0"/>
            <a:t>LC</a:t>
          </a:r>
          <a:r>
            <a:rPr lang="zh-CN" altLang="en-US" dirty="0" smtClean="0"/>
            <a:t>振荡器</a:t>
          </a:r>
          <a:endParaRPr lang="zh-CN" altLang="en-US" dirty="0"/>
        </a:p>
      </dgm:t>
    </dgm:pt>
    <dgm:pt modelId="{8FBB1378-082C-40AB-8578-79F1EA7BD43A}" type="parTrans" cxnId="{30957973-E14C-4814-B443-26C02669842A}">
      <dgm:prSet/>
      <dgm:spPr/>
      <dgm:t>
        <a:bodyPr/>
        <a:lstStyle/>
        <a:p>
          <a:endParaRPr lang="zh-CN" altLang="en-US"/>
        </a:p>
      </dgm:t>
    </dgm:pt>
    <dgm:pt modelId="{31E5F1C1-21B6-461E-8733-26776C24326E}" type="sibTrans" cxnId="{30957973-E14C-4814-B443-26C02669842A}">
      <dgm:prSet/>
      <dgm:spPr/>
      <dgm:t>
        <a:bodyPr/>
        <a:lstStyle/>
        <a:p>
          <a:endParaRPr lang="zh-CN" altLang="en-US"/>
        </a:p>
      </dgm:t>
    </dgm:pt>
    <dgm:pt modelId="{09253C6A-5A7D-4B8C-8283-8336FD86DA7A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2005</a:t>
          </a:r>
        </a:p>
      </dgm:t>
    </dgm:pt>
    <dgm:pt modelId="{D949E8F4-3B6F-45A2-8412-94B06283C8CA}" type="parTrans" cxnId="{E1425A8E-F54D-43CF-B9C3-CAA0FDC180F1}">
      <dgm:prSet/>
      <dgm:spPr/>
      <dgm:t>
        <a:bodyPr/>
        <a:lstStyle/>
        <a:p>
          <a:endParaRPr lang="zh-CN" altLang="en-US"/>
        </a:p>
      </dgm:t>
    </dgm:pt>
    <dgm:pt modelId="{95E42FCD-2B07-417A-A9C8-740FA3EED7BC}" type="sibTrans" cxnId="{E1425A8E-F54D-43CF-B9C3-CAA0FDC180F1}">
      <dgm:prSet/>
      <dgm:spPr/>
      <dgm:t>
        <a:bodyPr/>
        <a:lstStyle/>
        <a:p>
          <a:endParaRPr lang="zh-CN" altLang="en-US"/>
        </a:p>
      </dgm:t>
    </dgm:pt>
    <dgm:pt modelId="{4FF7164A-5A09-4A82-8DAD-85200F6102D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2007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6611A91B-5E36-4246-8FAF-7ECC1A6E8338}" type="parTrans" cxnId="{545999DD-4AE3-4F07-830C-F71E033AE4B1}">
      <dgm:prSet/>
      <dgm:spPr/>
      <dgm:t>
        <a:bodyPr/>
        <a:lstStyle/>
        <a:p>
          <a:endParaRPr lang="zh-CN" altLang="en-US"/>
        </a:p>
      </dgm:t>
    </dgm:pt>
    <dgm:pt modelId="{7A75CE4B-5513-47DF-92F4-F28075A02DB3}" type="sibTrans" cxnId="{545999DD-4AE3-4F07-830C-F71E033AE4B1}">
      <dgm:prSet/>
      <dgm:spPr/>
      <dgm:t>
        <a:bodyPr/>
        <a:lstStyle/>
        <a:p>
          <a:endParaRPr lang="zh-CN" altLang="en-US"/>
        </a:p>
      </dgm:t>
    </dgm:pt>
    <dgm:pt modelId="{A06A2348-0ECD-4573-BF8C-31D5588DC495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2009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AB43D52D-E003-40A1-8A39-DDFED3CCB863}" type="parTrans" cxnId="{8E10CF89-B525-4A54-9AC4-28B00A281343}">
      <dgm:prSet/>
      <dgm:spPr/>
      <dgm:t>
        <a:bodyPr/>
        <a:lstStyle/>
        <a:p>
          <a:endParaRPr lang="zh-CN" altLang="en-US"/>
        </a:p>
      </dgm:t>
    </dgm:pt>
    <dgm:pt modelId="{29539511-542C-4EF2-9118-2FED678604B6}" type="sibTrans" cxnId="{8E10CF89-B525-4A54-9AC4-28B00A281343}">
      <dgm:prSet/>
      <dgm:spPr/>
      <dgm:t>
        <a:bodyPr/>
        <a:lstStyle/>
        <a:p>
          <a:endParaRPr lang="zh-CN" altLang="en-US"/>
        </a:p>
      </dgm:t>
    </dgm:pt>
    <dgm:pt modelId="{9953575B-CDF1-4F6D-A547-50C54E355A2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2011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40791406-95BA-42AD-A4B4-3C2761DB01D0}" type="parTrans" cxnId="{A4422234-9C4A-4A11-8183-A7E5BD288ADD}">
      <dgm:prSet/>
      <dgm:spPr/>
      <dgm:t>
        <a:bodyPr/>
        <a:lstStyle/>
        <a:p>
          <a:endParaRPr lang="zh-CN" altLang="en-US"/>
        </a:p>
      </dgm:t>
    </dgm:pt>
    <dgm:pt modelId="{BE1F3079-85C6-464E-A08C-DC40EF500D8C}" type="sibTrans" cxnId="{A4422234-9C4A-4A11-8183-A7E5BD288ADD}">
      <dgm:prSet/>
      <dgm:spPr/>
      <dgm:t>
        <a:bodyPr/>
        <a:lstStyle/>
        <a:p>
          <a:endParaRPr lang="zh-CN" altLang="en-US"/>
        </a:p>
      </dgm:t>
    </dgm:pt>
    <dgm:pt modelId="{BC575CC4-3A3D-45E9-B543-25E3A8EBCFC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2013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0E931F11-92F3-470A-AEA5-2FF256AD20F3}" type="parTrans" cxnId="{01346B83-96FB-40E0-8100-C7A6C6D0C720}">
      <dgm:prSet/>
      <dgm:spPr/>
      <dgm:t>
        <a:bodyPr/>
        <a:lstStyle/>
        <a:p>
          <a:endParaRPr lang="zh-CN" altLang="en-US"/>
        </a:p>
      </dgm:t>
    </dgm:pt>
    <dgm:pt modelId="{173C0D36-DC0B-4C33-B598-3481AF5758F5}" type="sibTrans" cxnId="{01346B83-96FB-40E0-8100-C7A6C6D0C720}">
      <dgm:prSet/>
      <dgm:spPr/>
      <dgm:t>
        <a:bodyPr/>
        <a:lstStyle/>
        <a:p>
          <a:endParaRPr lang="zh-CN" altLang="en-US"/>
        </a:p>
      </dgm:t>
    </dgm:pt>
    <dgm:pt modelId="{F7C7EA5A-1353-4094-9F34-D2A7E59A38B2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：宽带放大器</a:t>
          </a:r>
          <a:endParaRPr lang="zh-CN" altLang="en-US" dirty="0"/>
        </a:p>
      </dgm:t>
    </dgm:pt>
    <dgm:pt modelId="{813D47AD-59D4-460C-AF92-C035D4818513}" type="parTrans" cxnId="{F698FF41-63AB-4F04-896B-9C309C57A2B5}">
      <dgm:prSet/>
      <dgm:spPr/>
      <dgm:t>
        <a:bodyPr/>
        <a:lstStyle/>
        <a:p>
          <a:endParaRPr lang="zh-CN" altLang="en-US"/>
        </a:p>
      </dgm:t>
    </dgm:pt>
    <dgm:pt modelId="{93FBF361-1529-444A-89A7-EF6F16232D8D}" type="sibTrans" cxnId="{F698FF41-63AB-4F04-896B-9C309C57A2B5}">
      <dgm:prSet/>
      <dgm:spPr/>
      <dgm:t>
        <a:bodyPr/>
        <a:lstStyle/>
        <a:p>
          <a:endParaRPr lang="zh-CN" altLang="en-US"/>
        </a:p>
      </dgm:t>
    </dgm:pt>
    <dgm:pt modelId="{4CA7A911-EA88-4C08-ABB6-876FC404C3FA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：低频数字式相位测量仪</a:t>
          </a:r>
          <a:endParaRPr lang="zh-CN" altLang="en-US" dirty="0"/>
        </a:p>
      </dgm:t>
    </dgm:pt>
    <dgm:pt modelId="{BAE64F50-8FD6-4CA8-B5AF-BA814B3E9792}" type="parTrans" cxnId="{0EB6FF05-26C2-4205-83DF-2DEC67EA0278}">
      <dgm:prSet/>
      <dgm:spPr/>
      <dgm:t>
        <a:bodyPr/>
        <a:lstStyle/>
        <a:p>
          <a:endParaRPr lang="zh-CN" altLang="en-US"/>
        </a:p>
      </dgm:t>
    </dgm:pt>
    <dgm:pt modelId="{4A6B8C78-DAE3-4213-8571-4CB1D737BB66}" type="sibTrans" cxnId="{0EB6FF05-26C2-4205-83DF-2DEC67EA0278}">
      <dgm:prSet/>
      <dgm:spPr/>
      <dgm:t>
        <a:bodyPr/>
        <a:lstStyle/>
        <a:p>
          <a:endParaRPr lang="zh-CN" altLang="en-US"/>
        </a:p>
      </dgm:t>
    </dgm:pt>
    <dgm:pt modelId="{1203B039-5E06-4144-8D86-82BF28952C3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：简易逻辑分析仪</a:t>
          </a:r>
          <a:endParaRPr lang="zh-CN" altLang="en-US" dirty="0"/>
        </a:p>
      </dgm:t>
    </dgm:pt>
    <dgm:pt modelId="{548B38F6-1936-466E-B4F0-24466BF78073}" type="parTrans" cxnId="{FF5AC0B8-E652-4E60-9049-BA64F58BC6F6}">
      <dgm:prSet/>
      <dgm:spPr/>
      <dgm:t>
        <a:bodyPr/>
        <a:lstStyle/>
        <a:p>
          <a:endParaRPr lang="zh-CN" altLang="en-US"/>
        </a:p>
      </dgm:t>
    </dgm:pt>
    <dgm:pt modelId="{DF32B381-92E8-4E2E-B307-7551C5D64B51}" type="sibTrans" cxnId="{FF5AC0B8-E652-4E60-9049-BA64F58BC6F6}">
      <dgm:prSet/>
      <dgm:spPr/>
      <dgm:t>
        <a:bodyPr/>
        <a:lstStyle/>
        <a:p>
          <a:endParaRPr lang="zh-CN" altLang="en-US"/>
        </a:p>
      </dgm:t>
    </dgm:pt>
    <dgm:pt modelId="{9DAF5B5A-8F51-4283-A1D1-9EAD66D1867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：简易智能电动车</a:t>
          </a:r>
          <a:endParaRPr lang="zh-CN" altLang="en-US" dirty="0"/>
        </a:p>
      </dgm:t>
    </dgm:pt>
    <dgm:pt modelId="{B16BEDE4-5DE0-442D-A44B-51857EFF729C}" type="parTrans" cxnId="{5A3A6292-68F2-4E21-8949-02CCB882046D}">
      <dgm:prSet/>
      <dgm:spPr/>
      <dgm:t>
        <a:bodyPr/>
        <a:lstStyle/>
        <a:p>
          <a:endParaRPr lang="zh-CN" altLang="en-US"/>
        </a:p>
      </dgm:t>
    </dgm:pt>
    <dgm:pt modelId="{2972E1FB-4104-4E43-8516-5B491990C4B1}" type="sibTrans" cxnId="{5A3A6292-68F2-4E21-8949-02CCB882046D}">
      <dgm:prSet/>
      <dgm:spPr/>
      <dgm:t>
        <a:bodyPr/>
        <a:lstStyle/>
        <a:p>
          <a:endParaRPr lang="zh-CN" altLang="en-US"/>
        </a:p>
      </dgm:t>
    </dgm:pt>
    <dgm:pt modelId="{1372682C-3480-4723-9F93-D5E3FEDFD48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：液体点滴速度监控装置</a:t>
          </a:r>
          <a:endParaRPr lang="zh-CN" altLang="en-US" dirty="0"/>
        </a:p>
      </dgm:t>
    </dgm:pt>
    <dgm:pt modelId="{39633C58-33A3-4E0E-977A-E57A01E32552}" type="parTrans" cxnId="{0CB88120-7ED5-41CA-ABED-6C1CA3E41B7A}">
      <dgm:prSet/>
      <dgm:spPr/>
      <dgm:t>
        <a:bodyPr/>
        <a:lstStyle/>
        <a:p>
          <a:endParaRPr lang="zh-CN" altLang="en-US"/>
        </a:p>
      </dgm:t>
    </dgm:pt>
    <dgm:pt modelId="{DE4F9B5E-020C-46EC-94CA-B48EB53C9667}" type="sibTrans" cxnId="{0CB88120-7ED5-41CA-ABED-6C1CA3E41B7A}">
      <dgm:prSet/>
      <dgm:spPr/>
      <dgm:t>
        <a:bodyPr/>
        <a:lstStyle/>
        <a:p>
          <a:endParaRPr lang="zh-CN" altLang="en-US"/>
        </a:p>
      </dgm:t>
    </dgm:pt>
    <dgm:pt modelId="{C6E4E119-4690-4D7E-BA48-B5CF3EBAC45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</a:t>
          </a:r>
          <a:r>
            <a:rPr lang="zh-CN" altLang="zh-CN" dirty="0" smtClean="0"/>
            <a:t>正弦信号发生器</a:t>
          </a:r>
          <a:endParaRPr lang="en-US" altLang="zh-CN" dirty="0" smtClean="0"/>
        </a:p>
      </dgm:t>
    </dgm:pt>
    <dgm:pt modelId="{5232AE2A-210B-4930-A015-EB74DCF2A8CB}" type="parTrans" cxnId="{35BF421D-9C64-49DC-987B-5641270B4938}">
      <dgm:prSet/>
      <dgm:spPr/>
      <dgm:t>
        <a:bodyPr/>
        <a:lstStyle/>
        <a:p>
          <a:endParaRPr lang="zh-CN" altLang="en-US"/>
        </a:p>
      </dgm:t>
    </dgm:pt>
    <dgm:pt modelId="{16ACB4C7-6227-4908-BAD5-0539FECD69B6}" type="sibTrans" cxnId="{35BF421D-9C64-49DC-987B-5641270B4938}">
      <dgm:prSet/>
      <dgm:spPr/>
      <dgm:t>
        <a:bodyPr/>
        <a:lstStyle/>
        <a:p>
          <a:endParaRPr lang="zh-CN" altLang="en-US"/>
        </a:p>
      </dgm:t>
    </dgm:pt>
    <dgm:pt modelId="{FD402554-D517-4746-9DFD-09832266A13B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：集成运放参数测试仪</a:t>
          </a:r>
          <a:endParaRPr lang="en-US" altLang="zh-CN" dirty="0" smtClean="0"/>
        </a:p>
      </dgm:t>
    </dgm:pt>
    <dgm:pt modelId="{851511F5-4CD5-43CA-9D64-2FC880D8C184}" type="parTrans" cxnId="{CC16DD39-B092-46AF-9B49-16895FF0715E}">
      <dgm:prSet/>
      <dgm:spPr/>
      <dgm:t>
        <a:bodyPr/>
        <a:lstStyle/>
        <a:p>
          <a:endParaRPr lang="zh-CN" altLang="en-US"/>
        </a:p>
      </dgm:t>
    </dgm:pt>
    <dgm:pt modelId="{B191CD1F-4577-4A38-8E59-3665070DC2AF}" type="sibTrans" cxnId="{CC16DD39-B092-46AF-9B49-16895FF0715E}">
      <dgm:prSet/>
      <dgm:spPr/>
      <dgm:t>
        <a:bodyPr/>
        <a:lstStyle/>
        <a:p>
          <a:endParaRPr lang="zh-CN" altLang="en-US"/>
        </a:p>
      </dgm:t>
    </dgm:pt>
    <dgm:pt modelId="{72EB82EA-8F9F-41AF-8D1B-B59AD3C13FC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：简易频谱分析仪</a:t>
          </a:r>
          <a:endParaRPr lang="en-US" altLang="zh-CN" dirty="0" smtClean="0"/>
        </a:p>
      </dgm:t>
    </dgm:pt>
    <dgm:pt modelId="{273F01DE-B67F-4BB3-B45D-E4F59F4D9299}" type="parTrans" cxnId="{53A44D60-8563-40E3-8D2C-C86C8EA4F54A}">
      <dgm:prSet/>
      <dgm:spPr/>
      <dgm:t>
        <a:bodyPr/>
        <a:lstStyle/>
        <a:p>
          <a:endParaRPr lang="zh-CN" altLang="en-US"/>
        </a:p>
      </dgm:t>
    </dgm:pt>
    <dgm:pt modelId="{024EFE00-90C0-4CFA-A3F6-227A5B6DEF3F}" type="sibTrans" cxnId="{53A44D60-8563-40E3-8D2C-C86C8EA4F54A}">
      <dgm:prSet/>
      <dgm:spPr/>
      <dgm:t>
        <a:bodyPr/>
        <a:lstStyle/>
        <a:p>
          <a:endParaRPr lang="zh-CN" altLang="en-US"/>
        </a:p>
      </dgm:t>
    </dgm:pt>
    <dgm:pt modelId="{47116BAF-62E4-4746-9EF7-338BBE70F3E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：单工无线呼叫系统</a:t>
          </a:r>
          <a:endParaRPr lang="en-US" altLang="zh-CN" dirty="0" smtClean="0"/>
        </a:p>
      </dgm:t>
    </dgm:pt>
    <dgm:pt modelId="{D0C2CB13-B140-46C2-B6A1-6D9B43F32E56}" type="parTrans" cxnId="{431D8E51-775F-4B99-9700-EDFC1B9E46C8}">
      <dgm:prSet/>
      <dgm:spPr/>
      <dgm:t>
        <a:bodyPr/>
        <a:lstStyle/>
        <a:p>
          <a:endParaRPr lang="zh-CN" altLang="en-US"/>
        </a:p>
      </dgm:t>
    </dgm:pt>
    <dgm:pt modelId="{BC05045A-F7DF-4777-91E3-5E148590DD57}" type="sibTrans" cxnId="{431D8E51-775F-4B99-9700-EDFC1B9E46C8}">
      <dgm:prSet/>
      <dgm:spPr/>
      <dgm:t>
        <a:bodyPr/>
        <a:lstStyle/>
        <a:p>
          <a:endParaRPr lang="zh-CN" altLang="en-US"/>
        </a:p>
      </dgm:t>
    </dgm:pt>
    <dgm:pt modelId="{79E3AE54-290A-4151-BE9D-B916F3D9F08D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：悬挂运动控制系统</a:t>
          </a:r>
          <a:endParaRPr lang="en-US" altLang="zh-CN" dirty="0" smtClean="0"/>
        </a:p>
      </dgm:t>
    </dgm:pt>
    <dgm:pt modelId="{969A2984-03F0-4D16-828C-C2660AF8C580}" type="parTrans" cxnId="{F69CC220-9BC0-4883-923F-938E4E52501C}">
      <dgm:prSet/>
      <dgm:spPr/>
      <dgm:t>
        <a:bodyPr/>
        <a:lstStyle/>
        <a:p>
          <a:endParaRPr lang="zh-CN" altLang="en-US"/>
        </a:p>
      </dgm:t>
    </dgm:pt>
    <dgm:pt modelId="{F646A63B-8749-4B87-A3B5-506B57493A09}" type="sibTrans" cxnId="{F69CC220-9BC0-4883-923F-938E4E52501C}">
      <dgm:prSet/>
      <dgm:spPr/>
      <dgm:t>
        <a:bodyPr/>
        <a:lstStyle/>
        <a:p>
          <a:endParaRPr lang="zh-CN" altLang="en-US"/>
        </a:p>
      </dgm:t>
    </dgm:pt>
    <dgm:pt modelId="{F28FF208-57FC-43BE-B0FC-319BDD16DC0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i="1" u="none" dirty="0" smtClean="0">
              <a:solidFill>
                <a:srgbClr val="FF0000"/>
              </a:solidFill>
              <a:effectLst/>
            </a:rPr>
            <a:t>F</a:t>
          </a:r>
          <a:r>
            <a:rPr lang="zh-CN" altLang="en-US" b="0" i="1" u="none" dirty="0" smtClean="0">
              <a:solidFill>
                <a:srgbClr val="FF0000"/>
              </a:solidFill>
              <a:effectLst/>
            </a:rPr>
            <a:t>：数控直流电流源</a:t>
          </a:r>
          <a:endParaRPr lang="en-US" altLang="zh-CN" b="0" i="1" u="none" dirty="0" smtClean="0">
            <a:solidFill>
              <a:srgbClr val="FF0000"/>
            </a:solidFill>
            <a:effectLst/>
          </a:endParaRPr>
        </a:p>
      </dgm:t>
    </dgm:pt>
    <dgm:pt modelId="{4A2F4F70-2B41-4284-8D57-5E922BE0DD80}" type="parTrans" cxnId="{E1CBD859-CB09-4532-8DC3-876168C22FF2}">
      <dgm:prSet/>
      <dgm:spPr/>
      <dgm:t>
        <a:bodyPr/>
        <a:lstStyle/>
        <a:p>
          <a:endParaRPr lang="zh-CN" altLang="en-US"/>
        </a:p>
      </dgm:t>
    </dgm:pt>
    <dgm:pt modelId="{FCC2DAA4-50E4-4ADF-B28A-9BB494D05E30}" type="sibTrans" cxnId="{E1CBD859-CB09-4532-8DC3-876168C22FF2}">
      <dgm:prSet/>
      <dgm:spPr/>
      <dgm:t>
        <a:bodyPr/>
        <a:lstStyle/>
        <a:p>
          <a:endParaRPr lang="zh-CN" altLang="en-US"/>
        </a:p>
      </dgm:t>
    </dgm:pt>
    <dgm:pt modelId="{B9C522C6-E903-4E1E-846D-6042EC54460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i="1" u="none" dirty="0" smtClean="0">
              <a:solidFill>
                <a:srgbClr val="FF0000"/>
              </a:solidFill>
              <a:effectLst/>
            </a:rPr>
            <a:t>G</a:t>
          </a:r>
          <a:r>
            <a:rPr lang="zh-CN" altLang="en-US" b="0" i="1" u="none" dirty="0" smtClean="0">
              <a:solidFill>
                <a:srgbClr val="FF0000"/>
              </a:solidFill>
              <a:effectLst/>
            </a:rPr>
            <a:t>：三相正弦波变频电源</a:t>
          </a:r>
          <a:endParaRPr lang="en-US" altLang="zh-CN" b="0" i="1" u="none" dirty="0" smtClean="0">
            <a:solidFill>
              <a:srgbClr val="FF0000"/>
            </a:solidFill>
            <a:effectLst/>
          </a:endParaRPr>
        </a:p>
      </dgm:t>
    </dgm:pt>
    <dgm:pt modelId="{B5606D99-8201-4A83-92EE-6FFCA9C139B9}" type="parTrans" cxnId="{4F59A63C-17CA-43B9-A0F7-ABA90FD0B922}">
      <dgm:prSet/>
      <dgm:spPr/>
      <dgm:t>
        <a:bodyPr/>
        <a:lstStyle/>
        <a:p>
          <a:endParaRPr lang="zh-CN" altLang="en-US"/>
        </a:p>
      </dgm:t>
    </dgm:pt>
    <dgm:pt modelId="{F8851F19-F2B5-462C-89BE-53C58CDB8E83}" type="sibTrans" cxnId="{4F59A63C-17CA-43B9-A0F7-ABA90FD0B922}">
      <dgm:prSet/>
      <dgm:spPr/>
      <dgm:t>
        <a:bodyPr/>
        <a:lstStyle/>
        <a:p>
          <a:endParaRPr lang="zh-CN" altLang="en-US"/>
        </a:p>
      </dgm:t>
    </dgm:pt>
    <dgm:pt modelId="{A405E945-FA36-43B0-9E22-C5851921360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A</a:t>
          </a:r>
          <a:r>
            <a:rPr lang="zh-CN" altLang="en-US" dirty="0" smtClean="0"/>
            <a:t>：</a:t>
          </a:r>
          <a:r>
            <a:rPr lang="zh-CN" b="0" dirty="0" smtClean="0"/>
            <a:t>音频信号分析仪</a:t>
          </a:r>
          <a:endParaRPr lang="zh-CN" altLang="en-US" b="0" dirty="0"/>
        </a:p>
      </dgm:t>
    </dgm:pt>
    <dgm:pt modelId="{35EBA47C-54E0-4B58-9142-FE77463F6664}" type="parTrans" cxnId="{3ED63AFD-E82A-4B37-A692-0BB1FF2C0F66}">
      <dgm:prSet/>
      <dgm:spPr/>
      <dgm:t>
        <a:bodyPr/>
        <a:lstStyle/>
        <a:p>
          <a:endParaRPr lang="zh-CN" altLang="en-US"/>
        </a:p>
      </dgm:t>
    </dgm:pt>
    <dgm:pt modelId="{09E35595-4C6B-4152-9C17-D63AFFFD4A56}" type="sibTrans" cxnId="{3ED63AFD-E82A-4B37-A692-0BB1FF2C0F66}">
      <dgm:prSet/>
      <dgm:spPr/>
      <dgm:t>
        <a:bodyPr/>
        <a:lstStyle/>
        <a:p>
          <a:endParaRPr lang="zh-CN" altLang="en-US"/>
        </a:p>
      </dgm:t>
    </dgm:pt>
    <dgm:pt modelId="{DD076A36-4A7A-4FB2-A675-F1F366BAB0F2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B</a:t>
          </a:r>
          <a:r>
            <a:rPr lang="zh-CN" altLang="en-US" b="0" dirty="0" smtClean="0"/>
            <a:t>：</a:t>
          </a:r>
          <a:r>
            <a:rPr lang="zh-CN" b="0" dirty="0" smtClean="0"/>
            <a:t>无线识别装置</a:t>
          </a:r>
          <a:endParaRPr lang="en-US" altLang="zh-CN" b="0" dirty="0" smtClean="0"/>
        </a:p>
      </dgm:t>
    </dgm:pt>
    <dgm:pt modelId="{8DAEF6E9-D00C-45ED-A242-BEEBE947E80E}" type="parTrans" cxnId="{D7D625A7-487A-4C0B-ADBF-52F92299FFE6}">
      <dgm:prSet/>
      <dgm:spPr/>
      <dgm:t>
        <a:bodyPr/>
        <a:lstStyle/>
        <a:p>
          <a:endParaRPr lang="zh-CN" altLang="en-US"/>
        </a:p>
      </dgm:t>
    </dgm:pt>
    <dgm:pt modelId="{5219F83C-5255-4C37-9EB5-63BBEA51DC31}" type="sibTrans" cxnId="{D7D625A7-487A-4C0B-ADBF-52F92299FFE6}">
      <dgm:prSet/>
      <dgm:spPr/>
      <dgm:t>
        <a:bodyPr/>
        <a:lstStyle/>
        <a:p>
          <a:endParaRPr lang="zh-CN" altLang="en-US"/>
        </a:p>
      </dgm:t>
    </dgm:pt>
    <dgm:pt modelId="{0F9A72EF-1129-429C-A2C7-44EF73F4F346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C</a:t>
          </a:r>
          <a:r>
            <a:rPr lang="zh-CN" altLang="en-US" b="0" dirty="0" smtClean="0"/>
            <a:t>：</a:t>
          </a:r>
          <a:r>
            <a:rPr lang="zh-CN" b="0" dirty="0" smtClean="0"/>
            <a:t>数字示波器</a:t>
          </a:r>
          <a:endParaRPr lang="en-US" altLang="zh-CN" b="0" dirty="0" smtClean="0"/>
        </a:p>
      </dgm:t>
    </dgm:pt>
    <dgm:pt modelId="{C1B90FDE-B69E-4269-811B-E2414394B767}" type="parTrans" cxnId="{728A9F68-7D87-4ECA-8800-F00218522EB7}">
      <dgm:prSet/>
      <dgm:spPr/>
      <dgm:t>
        <a:bodyPr/>
        <a:lstStyle/>
        <a:p>
          <a:endParaRPr lang="zh-CN" altLang="en-US"/>
        </a:p>
      </dgm:t>
    </dgm:pt>
    <dgm:pt modelId="{6C2B88B9-996A-41B8-B47D-9A0C0B8447A0}" type="sibTrans" cxnId="{728A9F68-7D87-4ECA-8800-F00218522EB7}">
      <dgm:prSet/>
      <dgm:spPr/>
      <dgm:t>
        <a:bodyPr/>
        <a:lstStyle/>
        <a:p>
          <a:endParaRPr lang="zh-CN" altLang="en-US"/>
        </a:p>
      </dgm:t>
    </dgm:pt>
    <dgm:pt modelId="{577936A1-FB24-4146-9E9B-EA97C0A71B40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D</a:t>
          </a:r>
          <a:r>
            <a:rPr lang="zh-CN" altLang="en-US" b="0" dirty="0" smtClean="0"/>
            <a:t>：</a:t>
          </a:r>
          <a:r>
            <a:rPr lang="zh-CN" b="0" dirty="0" smtClean="0"/>
            <a:t>程控滤波器</a:t>
          </a:r>
          <a:endParaRPr lang="en-US" altLang="zh-CN" b="0" dirty="0" smtClean="0"/>
        </a:p>
      </dgm:t>
    </dgm:pt>
    <dgm:pt modelId="{2CB1ECA3-FC5C-4730-AEB7-133066879E95}" type="parTrans" cxnId="{00A07C3A-FABC-4D91-A8D4-5266C2B96A64}">
      <dgm:prSet/>
      <dgm:spPr/>
      <dgm:t>
        <a:bodyPr/>
        <a:lstStyle/>
        <a:p>
          <a:endParaRPr lang="zh-CN" altLang="en-US"/>
        </a:p>
      </dgm:t>
    </dgm:pt>
    <dgm:pt modelId="{FEFC7D9F-D2F3-4DA9-AEBC-AE029E87E5A9}" type="sibTrans" cxnId="{00A07C3A-FABC-4D91-A8D4-5266C2B96A64}">
      <dgm:prSet/>
      <dgm:spPr/>
      <dgm:t>
        <a:bodyPr/>
        <a:lstStyle/>
        <a:p>
          <a:endParaRPr lang="zh-CN" altLang="en-US"/>
        </a:p>
      </dgm:t>
    </dgm:pt>
    <dgm:pt modelId="{A3463AD7-440D-4C75-AAAF-5C10B4346EB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i="1" dirty="0" smtClean="0">
              <a:solidFill>
                <a:srgbClr val="FF0000"/>
              </a:solidFill>
            </a:rPr>
            <a:t>E</a:t>
          </a:r>
          <a:r>
            <a:rPr lang="zh-CN" altLang="en-US" b="0" i="1" dirty="0" smtClean="0">
              <a:solidFill>
                <a:srgbClr val="FF0000"/>
              </a:solidFill>
            </a:rPr>
            <a:t>：</a:t>
          </a:r>
          <a:r>
            <a:rPr lang="zh-CN" b="0" i="1" dirty="0" smtClean="0">
              <a:solidFill>
                <a:srgbClr val="FF0000"/>
              </a:solidFill>
            </a:rPr>
            <a:t>开关稳压电源</a:t>
          </a:r>
          <a:endParaRPr lang="en-US" altLang="zh-CN" b="0" i="1" dirty="0" smtClean="0">
            <a:solidFill>
              <a:srgbClr val="FF0000"/>
            </a:solidFill>
          </a:endParaRPr>
        </a:p>
      </dgm:t>
    </dgm:pt>
    <dgm:pt modelId="{1FB62D0B-6A9E-4858-9955-C82E67E1026E}" type="parTrans" cxnId="{5F35C05F-81D6-4C01-A619-32BAEEE44E4F}">
      <dgm:prSet/>
      <dgm:spPr/>
      <dgm:t>
        <a:bodyPr/>
        <a:lstStyle/>
        <a:p>
          <a:endParaRPr lang="zh-CN" altLang="en-US"/>
        </a:p>
      </dgm:t>
    </dgm:pt>
    <dgm:pt modelId="{41A60DE8-18A4-49FB-81E0-315F7939BE25}" type="sibTrans" cxnId="{5F35C05F-81D6-4C01-A619-32BAEEE44E4F}">
      <dgm:prSet/>
      <dgm:spPr/>
      <dgm:t>
        <a:bodyPr/>
        <a:lstStyle/>
        <a:p>
          <a:endParaRPr lang="zh-CN" altLang="en-US"/>
        </a:p>
      </dgm:t>
    </dgm:pt>
    <dgm:pt modelId="{1C72B25B-8B08-430D-9EDB-12F2A4DDD9C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F</a:t>
          </a:r>
          <a:r>
            <a:rPr lang="zh-CN" altLang="en-US" b="0" dirty="0" smtClean="0"/>
            <a:t>：</a:t>
          </a:r>
          <a:r>
            <a:rPr lang="zh-CN" b="0" dirty="0" smtClean="0"/>
            <a:t>电动车跷跷板</a:t>
          </a:r>
          <a:endParaRPr lang="en-US" altLang="zh-CN" b="0" dirty="0" smtClean="0"/>
        </a:p>
      </dgm:t>
    </dgm:pt>
    <dgm:pt modelId="{06EFBC0E-566F-4B7D-9021-0C5A7D7A696B}" type="parTrans" cxnId="{37251289-390C-434E-A8E7-C51B0B5B5403}">
      <dgm:prSet/>
      <dgm:spPr/>
      <dgm:t>
        <a:bodyPr/>
        <a:lstStyle/>
        <a:p>
          <a:endParaRPr lang="zh-CN" altLang="en-US"/>
        </a:p>
      </dgm:t>
    </dgm:pt>
    <dgm:pt modelId="{A5210C41-8C77-430F-8F2B-05769EA90D02}" type="sibTrans" cxnId="{37251289-390C-434E-A8E7-C51B0B5B5403}">
      <dgm:prSet/>
      <dgm:spPr/>
      <dgm:t>
        <a:bodyPr/>
        <a:lstStyle/>
        <a:p>
          <a:endParaRPr lang="zh-CN" altLang="en-US"/>
        </a:p>
      </dgm:t>
    </dgm:pt>
    <dgm:pt modelId="{B6004DEC-6419-4886-870B-0BC55F4BFA8D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A</a:t>
          </a:r>
          <a:r>
            <a:rPr lang="zh-CN" altLang="en-US" i="1" dirty="0" smtClean="0">
              <a:solidFill>
                <a:srgbClr val="FF0000"/>
              </a:solidFill>
            </a:rPr>
            <a:t>：光伏并网发电模拟装置</a:t>
          </a:r>
          <a:endParaRPr lang="zh-CN" altLang="en-US" i="1" dirty="0">
            <a:solidFill>
              <a:srgbClr val="FF0000"/>
            </a:solidFill>
          </a:endParaRPr>
        </a:p>
      </dgm:t>
    </dgm:pt>
    <dgm:pt modelId="{8EB1C33A-9BAB-4B56-9CC1-9DE52130FA6E}" type="parTrans" cxnId="{F963A488-A79F-4440-94CD-3A5BBF387864}">
      <dgm:prSet/>
      <dgm:spPr/>
      <dgm:t>
        <a:bodyPr/>
        <a:lstStyle/>
        <a:p>
          <a:endParaRPr lang="zh-CN" altLang="en-US"/>
        </a:p>
      </dgm:t>
    </dgm:pt>
    <dgm:pt modelId="{E6F6EAAA-BB71-4279-BBA4-0BADEBAED331}" type="sibTrans" cxnId="{F963A488-A79F-4440-94CD-3A5BBF387864}">
      <dgm:prSet/>
      <dgm:spPr/>
      <dgm:t>
        <a:bodyPr/>
        <a:lstStyle/>
        <a:p>
          <a:endParaRPr lang="zh-CN" altLang="en-US"/>
        </a:p>
      </dgm:t>
    </dgm:pt>
    <dgm:pt modelId="{5FF92067-EFBC-4953-B827-2190C35D2317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：声音导引系统</a:t>
          </a:r>
          <a:endParaRPr lang="zh-CN" altLang="en-US" dirty="0"/>
        </a:p>
      </dgm:t>
    </dgm:pt>
    <dgm:pt modelId="{C73DE80B-CE6E-49FB-85A8-4209231DD541}" type="parTrans" cxnId="{A5F8D8E5-8275-4957-BB36-27B41FCCFB0C}">
      <dgm:prSet/>
      <dgm:spPr/>
      <dgm:t>
        <a:bodyPr/>
        <a:lstStyle/>
        <a:p>
          <a:endParaRPr lang="zh-CN" altLang="en-US"/>
        </a:p>
      </dgm:t>
    </dgm:pt>
    <dgm:pt modelId="{6FCB0DA0-6FC9-4A99-81CC-9CC8A1208C6A}" type="sibTrans" cxnId="{A5F8D8E5-8275-4957-BB36-27B41FCCFB0C}">
      <dgm:prSet/>
      <dgm:spPr/>
      <dgm:t>
        <a:bodyPr/>
        <a:lstStyle/>
        <a:p>
          <a:endParaRPr lang="zh-CN" altLang="en-US"/>
        </a:p>
      </dgm:t>
    </dgm:pt>
    <dgm:pt modelId="{AF06430E-8891-4E4A-A2DD-D1B2442E6F9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：宽带直流放大器</a:t>
          </a:r>
          <a:endParaRPr lang="zh-CN" altLang="en-US" dirty="0"/>
        </a:p>
      </dgm:t>
    </dgm:pt>
    <dgm:pt modelId="{A127DE5A-8D00-477A-9948-FE1F0232B4E7}" type="parTrans" cxnId="{F5DC1334-75FE-4808-A85B-64F9B21B04F6}">
      <dgm:prSet/>
      <dgm:spPr/>
      <dgm:t>
        <a:bodyPr/>
        <a:lstStyle/>
        <a:p>
          <a:endParaRPr lang="zh-CN" altLang="en-US"/>
        </a:p>
      </dgm:t>
    </dgm:pt>
    <dgm:pt modelId="{7FBC0E84-C6A3-4079-86D2-8BCFC11C6DD3}" type="sibTrans" cxnId="{F5DC1334-75FE-4808-A85B-64F9B21B04F6}">
      <dgm:prSet/>
      <dgm:spPr/>
      <dgm:t>
        <a:bodyPr/>
        <a:lstStyle/>
        <a:p>
          <a:endParaRPr lang="zh-CN" altLang="en-US"/>
        </a:p>
      </dgm:t>
    </dgm:pt>
    <dgm:pt modelId="{9CA3CD91-26DD-4C17-811A-8C9172C4BD7B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：无线环境监测模拟装置</a:t>
          </a:r>
          <a:endParaRPr lang="zh-CN" altLang="en-US" dirty="0"/>
        </a:p>
      </dgm:t>
    </dgm:pt>
    <dgm:pt modelId="{75C84DB1-F38D-4190-9B80-70D58093E70A}" type="parTrans" cxnId="{909470D9-BF9A-491F-A3FA-5CA6D2F715BA}">
      <dgm:prSet/>
      <dgm:spPr/>
      <dgm:t>
        <a:bodyPr/>
        <a:lstStyle/>
        <a:p>
          <a:endParaRPr lang="zh-CN" altLang="en-US"/>
        </a:p>
      </dgm:t>
    </dgm:pt>
    <dgm:pt modelId="{0E8A8BFE-F2BF-4597-83D8-C6DBB8F5C80C}" type="sibTrans" cxnId="{909470D9-BF9A-491F-A3FA-5CA6D2F715BA}">
      <dgm:prSet/>
      <dgm:spPr/>
      <dgm:t>
        <a:bodyPr/>
        <a:lstStyle/>
        <a:p>
          <a:endParaRPr lang="zh-CN" altLang="en-US"/>
        </a:p>
      </dgm:t>
    </dgm:pt>
    <dgm:pt modelId="{D81A7901-3F96-4403-A7A9-5D925E620923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E</a:t>
          </a:r>
          <a:r>
            <a:rPr lang="zh-CN" altLang="en-US" i="1" dirty="0" smtClean="0">
              <a:solidFill>
                <a:srgbClr val="FF0000"/>
              </a:solidFill>
            </a:rPr>
            <a:t>：电能收集充电器</a:t>
          </a:r>
          <a:endParaRPr lang="zh-CN" altLang="en-US" i="1" dirty="0">
            <a:solidFill>
              <a:srgbClr val="FF0000"/>
            </a:solidFill>
          </a:endParaRPr>
        </a:p>
      </dgm:t>
    </dgm:pt>
    <dgm:pt modelId="{64751A3E-406A-4235-9E30-708C3BA587C6}" type="parTrans" cxnId="{51B64FCD-B57C-4B20-A914-371C962566A2}">
      <dgm:prSet/>
      <dgm:spPr/>
      <dgm:t>
        <a:bodyPr/>
        <a:lstStyle/>
        <a:p>
          <a:endParaRPr lang="zh-CN" altLang="en-US"/>
        </a:p>
      </dgm:t>
    </dgm:pt>
    <dgm:pt modelId="{38F046A0-E3A2-4B25-9EAE-12EA0D710B1A}" type="sibTrans" cxnId="{51B64FCD-B57C-4B20-A914-371C962566A2}">
      <dgm:prSet/>
      <dgm:spPr/>
      <dgm:t>
        <a:bodyPr/>
        <a:lstStyle/>
        <a:p>
          <a:endParaRPr lang="zh-CN" altLang="en-US"/>
        </a:p>
      </dgm:t>
    </dgm:pt>
    <dgm:pt modelId="{42AE5B77-F7AA-4452-A771-8D41BB04E2E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：数字幅频均衡功率放大器</a:t>
          </a:r>
          <a:endParaRPr lang="zh-CN" altLang="en-US" dirty="0"/>
        </a:p>
      </dgm:t>
    </dgm:pt>
    <dgm:pt modelId="{23D7334D-5513-408A-B92A-3D3F0A740C7C}" type="parTrans" cxnId="{63F59B1B-9922-4481-886B-9A52EB46E52D}">
      <dgm:prSet/>
      <dgm:spPr/>
      <dgm:t>
        <a:bodyPr/>
        <a:lstStyle/>
        <a:p>
          <a:endParaRPr lang="zh-CN" altLang="en-US"/>
        </a:p>
      </dgm:t>
    </dgm:pt>
    <dgm:pt modelId="{CC346F2F-C2EA-4BB2-A518-BB3B1B3C4191}" type="sibTrans" cxnId="{63F59B1B-9922-4481-886B-9A52EB46E52D}">
      <dgm:prSet/>
      <dgm:spPr/>
      <dgm:t>
        <a:bodyPr/>
        <a:lstStyle/>
        <a:p>
          <a:endParaRPr lang="zh-CN" altLang="en-US"/>
        </a:p>
      </dgm:t>
    </dgm:pt>
    <dgm:pt modelId="{64139214-8B33-449D-A7B3-7AAA3A3509C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A</a:t>
          </a:r>
          <a:r>
            <a:rPr lang="zh-CN" altLang="en-US" i="1" dirty="0" smtClean="0">
              <a:solidFill>
                <a:srgbClr val="FF0000"/>
              </a:solidFill>
            </a:rPr>
            <a:t>：开关电源模块并联供电系统</a:t>
          </a:r>
          <a:endParaRPr lang="zh-CN" altLang="en-US" i="1" dirty="0">
            <a:solidFill>
              <a:srgbClr val="FF0000"/>
            </a:solidFill>
          </a:endParaRPr>
        </a:p>
      </dgm:t>
    </dgm:pt>
    <dgm:pt modelId="{44B1D6A9-C8BE-4E14-8152-C820473789FB}" type="parTrans" cxnId="{3D476557-80E2-4264-ABCD-BDD2A860A5EF}">
      <dgm:prSet/>
      <dgm:spPr/>
      <dgm:t>
        <a:bodyPr/>
        <a:lstStyle/>
        <a:p>
          <a:endParaRPr lang="zh-CN" altLang="en-US"/>
        </a:p>
      </dgm:t>
    </dgm:pt>
    <dgm:pt modelId="{4538C6D5-18C5-4B53-9DA7-81C68DE2E0F2}" type="sibTrans" cxnId="{3D476557-80E2-4264-ABCD-BDD2A860A5EF}">
      <dgm:prSet/>
      <dgm:spPr/>
      <dgm:t>
        <a:bodyPr/>
        <a:lstStyle/>
        <a:p>
          <a:endParaRPr lang="zh-CN" altLang="en-US"/>
        </a:p>
      </dgm:t>
    </dgm:pt>
    <dgm:pt modelId="{25055753-4215-4ED0-A9FD-C482B04B9E2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：基于自由摆的平板控制系统</a:t>
          </a:r>
          <a:endParaRPr lang="zh-CN" altLang="en-US" dirty="0"/>
        </a:p>
      </dgm:t>
    </dgm:pt>
    <dgm:pt modelId="{01F70DB9-1EA3-46CB-B5C7-D6CA25401786}" type="parTrans" cxnId="{C5A030C9-B951-441A-9076-826BD717FDEC}">
      <dgm:prSet/>
      <dgm:spPr/>
      <dgm:t>
        <a:bodyPr/>
        <a:lstStyle/>
        <a:p>
          <a:endParaRPr lang="zh-CN" altLang="en-US"/>
        </a:p>
      </dgm:t>
    </dgm:pt>
    <dgm:pt modelId="{4539801A-B55C-4B5B-A20D-1E5307A622AE}" type="sibTrans" cxnId="{C5A030C9-B951-441A-9076-826BD717FDEC}">
      <dgm:prSet/>
      <dgm:spPr/>
      <dgm:t>
        <a:bodyPr/>
        <a:lstStyle/>
        <a:p>
          <a:endParaRPr lang="zh-CN" altLang="en-US"/>
        </a:p>
      </dgm:t>
    </dgm:pt>
    <dgm:pt modelId="{A2746DDA-6569-4F6D-8793-CE6FB05EE01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：智能小车</a:t>
          </a:r>
          <a:endParaRPr lang="zh-CN" altLang="en-US" dirty="0"/>
        </a:p>
      </dgm:t>
    </dgm:pt>
    <dgm:pt modelId="{9A2EF6FB-6124-485B-AD90-C1F6B8EDC94C}" type="parTrans" cxnId="{1BDD2A85-A91A-4047-BF68-58C4E794F81E}">
      <dgm:prSet/>
      <dgm:spPr/>
      <dgm:t>
        <a:bodyPr/>
        <a:lstStyle/>
        <a:p>
          <a:endParaRPr lang="zh-CN" altLang="en-US"/>
        </a:p>
      </dgm:t>
    </dgm:pt>
    <dgm:pt modelId="{04DC0115-0A52-4722-8156-5327284F69AE}" type="sibTrans" cxnId="{1BDD2A85-A91A-4047-BF68-58C4E794F81E}">
      <dgm:prSet/>
      <dgm:spPr/>
      <dgm:t>
        <a:bodyPr/>
        <a:lstStyle/>
        <a:p>
          <a:endParaRPr lang="zh-CN" altLang="en-US"/>
        </a:p>
      </dgm:t>
    </dgm:pt>
    <dgm:pt modelId="{2437A1B0-C5C3-4B04-9ED6-E303357E7D7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</a:t>
          </a:r>
          <a:r>
            <a:rPr lang="en-US" altLang="en-US" dirty="0" smtClean="0"/>
            <a:t>LC </a:t>
          </a:r>
          <a:r>
            <a:rPr lang="zh-CN" altLang="en-US" dirty="0" smtClean="0"/>
            <a:t>谐振放大器</a:t>
          </a:r>
          <a:endParaRPr lang="zh-CN" altLang="en-US" dirty="0"/>
        </a:p>
      </dgm:t>
    </dgm:pt>
    <dgm:pt modelId="{AEF19022-8687-43C2-B018-92C00CA957A5}" type="parTrans" cxnId="{AFC7F6D6-BCBE-4E86-B9CE-8E29974913B8}">
      <dgm:prSet/>
      <dgm:spPr/>
      <dgm:t>
        <a:bodyPr/>
        <a:lstStyle/>
        <a:p>
          <a:endParaRPr lang="zh-CN" altLang="en-US"/>
        </a:p>
      </dgm:t>
    </dgm:pt>
    <dgm:pt modelId="{9BB02AF6-D0DE-4316-B84D-8E5BE81AA7E2}" type="sibTrans" cxnId="{AFC7F6D6-BCBE-4E86-B9CE-8E29974913B8}">
      <dgm:prSet/>
      <dgm:spPr/>
      <dgm:t>
        <a:bodyPr/>
        <a:lstStyle/>
        <a:p>
          <a:endParaRPr lang="zh-CN" altLang="en-US"/>
        </a:p>
      </dgm:t>
    </dgm:pt>
    <dgm:pt modelId="{647B0882-A6AA-4794-A6D3-E0D648C4E78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：简易数字信号传输性能分析仪</a:t>
          </a:r>
          <a:endParaRPr lang="zh-CN" altLang="en-US" dirty="0"/>
        </a:p>
      </dgm:t>
    </dgm:pt>
    <dgm:pt modelId="{F6921491-9F55-4B21-8FA1-1B3C33F4237A}" type="parTrans" cxnId="{9161685D-8071-4D83-AFA7-D4938B638B6C}">
      <dgm:prSet/>
      <dgm:spPr/>
      <dgm:t>
        <a:bodyPr/>
        <a:lstStyle/>
        <a:p>
          <a:endParaRPr lang="zh-CN" altLang="en-US"/>
        </a:p>
      </dgm:t>
    </dgm:pt>
    <dgm:pt modelId="{0AB47E50-A6E2-4D75-BE22-F2969DE9DAD7}" type="sibTrans" cxnId="{9161685D-8071-4D83-AFA7-D4938B638B6C}">
      <dgm:prSet/>
      <dgm:spPr/>
      <dgm:t>
        <a:bodyPr/>
        <a:lstStyle/>
        <a:p>
          <a:endParaRPr lang="zh-CN" altLang="en-US"/>
        </a:p>
      </dgm:t>
    </dgm:pt>
    <dgm:pt modelId="{88149A0E-357D-4903-9565-C6F914E2DB1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A</a:t>
          </a:r>
          <a:r>
            <a:rPr lang="zh-CN" altLang="en-US" i="1" dirty="0" smtClean="0">
              <a:solidFill>
                <a:srgbClr val="FF0000"/>
              </a:solidFill>
            </a:rPr>
            <a:t>：单相</a:t>
          </a:r>
          <a:r>
            <a:rPr lang="en-US" altLang="en-US" i="1" dirty="0" smtClean="0">
              <a:solidFill>
                <a:srgbClr val="FF0000"/>
              </a:solidFill>
            </a:rPr>
            <a:t>AC-DC </a:t>
          </a:r>
          <a:r>
            <a:rPr lang="zh-CN" altLang="en-US" i="1" dirty="0" smtClean="0">
              <a:solidFill>
                <a:srgbClr val="FF0000"/>
              </a:solidFill>
            </a:rPr>
            <a:t>变换电路</a:t>
          </a:r>
          <a:endParaRPr lang="zh-CN" altLang="en-US" i="1" dirty="0">
            <a:solidFill>
              <a:srgbClr val="FF0000"/>
            </a:solidFill>
          </a:endParaRPr>
        </a:p>
      </dgm:t>
    </dgm:pt>
    <dgm:pt modelId="{E67A3B84-5675-4892-BC0A-6B56ED19FBFB}" type="parTrans" cxnId="{E00D61FA-C4DB-4074-A94B-DC6689D9AC7D}">
      <dgm:prSet/>
      <dgm:spPr/>
      <dgm:t>
        <a:bodyPr/>
        <a:lstStyle/>
        <a:p>
          <a:endParaRPr lang="zh-CN" altLang="en-US"/>
        </a:p>
      </dgm:t>
    </dgm:pt>
    <dgm:pt modelId="{A27B1935-F5F4-4949-8235-184E6A598C80}" type="sibTrans" cxnId="{E00D61FA-C4DB-4074-A94B-DC6689D9AC7D}">
      <dgm:prSet/>
      <dgm:spPr/>
      <dgm:t>
        <a:bodyPr/>
        <a:lstStyle/>
        <a:p>
          <a:endParaRPr lang="zh-CN" altLang="en-US"/>
        </a:p>
      </dgm:t>
    </dgm:pt>
    <dgm:pt modelId="{02ED0743-0405-44C2-B17F-9DA1C31A59F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：四旋翼自主飞行器</a:t>
          </a:r>
          <a:endParaRPr lang="zh-CN" altLang="en-US" dirty="0"/>
        </a:p>
      </dgm:t>
    </dgm:pt>
    <dgm:pt modelId="{DE3522C7-5B88-417D-9A64-B909A2FE3898}" type="parTrans" cxnId="{91E7A982-786C-4230-A62D-F3F0B0BD891C}">
      <dgm:prSet/>
      <dgm:spPr/>
      <dgm:t>
        <a:bodyPr/>
        <a:lstStyle/>
        <a:p>
          <a:endParaRPr lang="zh-CN" altLang="en-US"/>
        </a:p>
      </dgm:t>
    </dgm:pt>
    <dgm:pt modelId="{12D846A1-50A6-440E-94E4-D15660583865}" type="sibTrans" cxnId="{91E7A982-786C-4230-A62D-F3F0B0BD891C}">
      <dgm:prSet/>
      <dgm:spPr/>
      <dgm:t>
        <a:bodyPr/>
        <a:lstStyle/>
        <a:p>
          <a:endParaRPr lang="zh-CN" altLang="en-US"/>
        </a:p>
      </dgm:t>
    </dgm:pt>
    <dgm:pt modelId="{35A92961-1878-4B09-9990-A1E194CC8DA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：简易旋转倒立摆及控制装置</a:t>
          </a:r>
          <a:endParaRPr lang="zh-CN" altLang="en-US" dirty="0"/>
        </a:p>
      </dgm:t>
    </dgm:pt>
    <dgm:pt modelId="{63CE9BF5-E52E-44DB-92E5-22056AD35303}" type="parTrans" cxnId="{1EA2129C-0909-4FFD-A760-62E0789F2BA8}">
      <dgm:prSet/>
      <dgm:spPr/>
      <dgm:t>
        <a:bodyPr/>
        <a:lstStyle/>
        <a:p>
          <a:endParaRPr lang="zh-CN" altLang="en-US"/>
        </a:p>
      </dgm:t>
    </dgm:pt>
    <dgm:pt modelId="{C1F6BDE0-19F6-4580-AA43-8E52587082C5}" type="sibTrans" cxnId="{1EA2129C-0909-4FFD-A760-62E0789F2BA8}">
      <dgm:prSet/>
      <dgm:spPr/>
      <dgm:t>
        <a:bodyPr/>
        <a:lstStyle/>
        <a:p>
          <a:endParaRPr lang="zh-CN" altLang="en-US"/>
        </a:p>
      </dgm:t>
    </dgm:pt>
    <dgm:pt modelId="{F16FA121-BFCB-4179-814E-1DFA80D1BB4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：射频 宽带 放大器 放大器</a:t>
          </a:r>
          <a:endParaRPr lang="zh-CN" altLang="en-US" dirty="0"/>
        </a:p>
      </dgm:t>
    </dgm:pt>
    <dgm:pt modelId="{EE29F2A4-B2D9-48C4-A8BB-3F276D146C3B}" type="parTrans" cxnId="{8D0D6515-96B4-493E-9B2A-71967F68A1AE}">
      <dgm:prSet/>
      <dgm:spPr/>
      <dgm:t>
        <a:bodyPr/>
        <a:lstStyle/>
        <a:p>
          <a:endParaRPr lang="zh-CN" altLang="en-US"/>
        </a:p>
      </dgm:t>
    </dgm:pt>
    <dgm:pt modelId="{47EBD2D8-3296-4BA9-B850-B73E02B2011C}" type="sibTrans" cxnId="{8D0D6515-96B4-493E-9B2A-71967F68A1AE}">
      <dgm:prSet/>
      <dgm:spPr/>
      <dgm:t>
        <a:bodyPr/>
        <a:lstStyle/>
        <a:p>
          <a:endParaRPr lang="zh-CN" altLang="en-US"/>
        </a:p>
      </dgm:t>
    </dgm:pt>
    <dgm:pt modelId="{6D9AA939-83FF-4BC3-BC19-6E70BC06B3F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：简易频率特性测试</a:t>
          </a:r>
          <a:endParaRPr lang="zh-CN" altLang="en-US" dirty="0"/>
        </a:p>
      </dgm:t>
    </dgm:pt>
    <dgm:pt modelId="{F5915B56-DB6B-4DCD-B089-8D815498E152}" type="parTrans" cxnId="{7EE40857-6C8E-4810-BF3E-13DB74292CA1}">
      <dgm:prSet/>
      <dgm:spPr/>
      <dgm:t>
        <a:bodyPr/>
        <a:lstStyle/>
        <a:p>
          <a:endParaRPr lang="zh-CN" altLang="en-US"/>
        </a:p>
      </dgm:t>
    </dgm:pt>
    <dgm:pt modelId="{94F2E1B6-FA9B-40B2-939A-FB6BEAB23A1A}" type="sibTrans" cxnId="{7EE40857-6C8E-4810-BF3E-13DB74292CA1}">
      <dgm:prSet/>
      <dgm:spPr/>
      <dgm:t>
        <a:bodyPr/>
        <a:lstStyle/>
        <a:p>
          <a:endParaRPr lang="zh-CN" altLang="en-US"/>
        </a:p>
      </dgm:t>
    </dgm:pt>
    <dgm:pt modelId="{E58B5A2F-1BF5-4783-9ADA-1ECBACDC6CA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：红外光通信装置</a:t>
          </a:r>
          <a:endParaRPr lang="zh-CN" altLang="en-US" dirty="0"/>
        </a:p>
      </dgm:t>
    </dgm:pt>
    <dgm:pt modelId="{E910FE92-6118-4177-8B1B-2FBDE1834FC3}" type="parTrans" cxnId="{DA6AFC1E-31CB-474C-BC0F-6F2B452871D0}">
      <dgm:prSet/>
      <dgm:spPr/>
      <dgm:t>
        <a:bodyPr/>
        <a:lstStyle/>
        <a:p>
          <a:endParaRPr lang="zh-CN" altLang="en-US"/>
        </a:p>
      </dgm:t>
    </dgm:pt>
    <dgm:pt modelId="{6B7C22AD-B016-46FB-B74F-EC44A9F681AD}" type="sibTrans" cxnId="{DA6AFC1E-31CB-474C-BC0F-6F2B452871D0}">
      <dgm:prSet/>
      <dgm:spPr/>
      <dgm:t>
        <a:bodyPr/>
        <a:lstStyle/>
        <a:p>
          <a:endParaRPr lang="zh-CN" altLang="en-US"/>
        </a:p>
      </dgm:t>
    </dgm:pt>
    <dgm:pt modelId="{CC8E93B0-588E-429D-8B7D-852A49115AE7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G</a:t>
          </a:r>
          <a:r>
            <a:rPr lang="zh-CN" altLang="en-US" dirty="0" smtClean="0"/>
            <a:t>：手写绘图板 </a:t>
          </a:r>
          <a:endParaRPr lang="zh-CN" altLang="en-US" dirty="0"/>
        </a:p>
      </dgm:t>
    </dgm:pt>
    <dgm:pt modelId="{10037380-E657-45CC-99A7-F2048D201E10}" type="parTrans" cxnId="{7344DB9C-5BE8-4284-9E4C-1F070A62FCAE}">
      <dgm:prSet/>
      <dgm:spPr/>
      <dgm:t>
        <a:bodyPr/>
        <a:lstStyle/>
        <a:p>
          <a:endParaRPr lang="zh-CN" altLang="en-US"/>
        </a:p>
      </dgm:t>
    </dgm:pt>
    <dgm:pt modelId="{CB75810A-87DD-4767-88A8-297BED72A2DB}" type="sibTrans" cxnId="{7344DB9C-5BE8-4284-9E4C-1F070A62FCAE}">
      <dgm:prSet/>
      <dgm:spPr/>
      <dgm:t>
        <a:bodyPr/>
        <a:lstStyle/>
        <a:p>
          <a:endParaRPr lang="zh-CN" altLang="en-US"/>
        </a:p>
      </dgm:t>
    </dgm:pt>
    <dgm:pt modelId="{F9F22F71-3048-45D6-AA6F-3BC1F299226E}" type="pres">
      <dgm:prSet presAssocID="{4D0CCEE6-9596-47D3-8FE1-AE2E71AB6C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00888B2-3DE6-4FE8-AEEA-C1C37FEAA2D4}" type="pres">
      <dgm:prSet presAssocID="{142F6277-57A8-4091-A7C3-6D8F1C6A6C8E}" presName="composite" presStyleCnt="0"/>
      <dgm:spPr/>
    </dgm:pt>
    <dgm:pt modelId="{97965909-7282-4488-9CC7-A1840B1333EC}" type="pres">
      <dgm:prSet presAssocID="{142F6277-57A8-4091-A7C3-6D8F1C6A6C8E}" presName="parTx" presStyleLbl="align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8E3C71-C3BB-4A4C-81FA-CAB4F49E3D34}" type="pres">
      <dgm:prSet presAssocID="{142F6277-57A8-4091-A7C3-6D8F1C6A6C8E}" presName="desTx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AB32A5-5E8F-4ACF-B7C4-A4C5B83D9966}" type="pres">
      <dgm:prSet presAssocID="{D4DC986F-8538-4A3B-A4C5-E3A4B61F78EE}" presName="space" presStyleCnt="0"/>
      <dgm:spPr/>
    </dgm:pt>
    <dgm:pt modelId="{9D0298ED-0DD0-41DD-BA8E-9FC439B7F0AF}" type="pres">
      <dgm:prSet presAssocID="{09253C6A-5A7D-4B8C-8283-8336FD86DA7A}" presName="composite" presStyleCnt="0"/>
      <dgm:spPr/>
    </dgm:pt>
    <dgm:pt modelId="{4ED87F68-A597-4994-876D-EFF704402229}" type="pres">
      <dgm:prSet presAssocID="{09253C6A-5A7D-4B8C-8283-8336FD86DA7A}" presName="parTx" presStyleLbl="align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B91B0A-45EF-4B37-81C4-D53C5254A81A}" type="pres">
      <dgm:prSet presAssocID="{09253C6A-5A7D-4B8C-8283-8336FD86DA7A}" presName="desTx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188389-2C6C-433F-B534-911A3C74A7BF}" type="pres">
      <dgm:prSet presAssocID="{95E42FCD-2B07-417A-A9C8-740FA3EED7BC}" presName="space" presStyleCnt="0"/>
      <dgm:spPr/>
    </dgm:pt>
    <dgm:pt modelId="{0261C73E-B7BC-470E-8596-256B85C3BA3E}" type="pres">
      <dgm:prSet presAssocID="{4FF7164A-5A09-4A82-8DAD-85200F6102D9}" presName="composite" presStyleCnt="0"/>
      <dgm:spPr/>
    </dgm:pt>
    <dgm:pt modelId="{DEA135A4-5C62-4551-AD45-6575894AC6E2}" type="pres">
      <dgm:prSet presAssocID="{4FF7164A-5A09-4A82-8DAD-85200F6102D9}" presName="parTx" presStyleLbl="align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DB24F9-1E9C-4085-9F7B-6D519B7B9096}" type="pres">
      <dgm:prSet presAssocID="{4FF7164A-5A09-4A82-8DAD-85200F6102D9}" presName="desTx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C6B83F-3EE4-45B4-AED7-8E03FCC78BB2}" type="pres">
      <dgm:prSet presAssocID="{7A75CE4B-5513-47DF-92F4-F28075A02DB3}" presName="space" presStyleCnt="0"/>
      <dgm:spPr/>
    </dgm:pt>
    <dgm:pt modelId="{9658C0A0-CA5F-4144-AE68-BBFCF8FE99BE}" type="pres">
      <dgm:prSet presAssocID="{A06A2348-0ECD-4573-BF8C-31D5588DC495}" presName="composite" presStyleCnt="0"/>
      <dgm:spPr/>
    </dgm:pt>
    <dgm:pt modelId="{1CA3C638-A03C-4650-B405-C02B8352CAC0}" type="pres">
      <dgm:prSet presAssocID="{A06A2348-0ECD-4573-BF8C-31D5588DC495}" presName="parTx" presStyleLbl="align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EF5209-76DB-479E-86E3-580F87324B20}" type="pres">
      <dgm:prSet presAssocID="{A06A2348-0ECD-4573-BF8C-31D5588DC495}" presName="desTx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D42FA7-88CD-4CA8-9F68-D15D79158428}" type="pres">
      <dgm:prSet presAssocID="{29539511-542C-4EF2-9118-2FED678604B6}" presName="space" presStyleCnt="0"/>
      <dgm:spPr/>
    </dgm:pt>
    <dgm:pt modelId="{3B58DE7B-38B7-47A5-A57D-42363793A2CD}" type="pres">
      <dgm:prSet presAssocID="{9953575B-CDF1-4F6D-A547-50C54E355A29}" presName="composite" presStyleCnt="0"/>
      <dgm:spPr/>
    </dgm:pt>
    <dgm:pt modelId="{D9A6CD53-2D36-46AF-BC2B-9687D920524A}" type="pres">
      <dgm:prSet presAssocID="{9953575B-CDF1-4F6D-A547-50C54E355A29}" presName="parTx" presStyleLbl="align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7603A7-46BA-4C0F-8CC1-D27A909F97A3}" type="pres">
      <dgm:prSet presAssocID="{9953575B-CDF1-4F6D-A547-50C54E355A29}" presName="desTx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AED45F-6F4A-463C-A664-9928A8B36D99}" type="pres">
      <dgm:prSet presAssocID="{BE1F3079-85C6-464E-A08C-DC40EF500D8C}" presName="space" presStyleCnt="0"/>
      <dgm:spPr/>
    </dgm:pt>
    <dgm:pt modelId="{D32AC119-C3AF-4896-A898-FE0C4E62E876}" type="pres">
      <dgm:prSet presAssocID="{BC575CC4-3A3D-45E9-B543-25E3A8EBCFC9}" presName="composite" presStyleCnt="0"/>
      <dgm:spPr/>
    </dgm:pt>
    <dgm:pt modelId="{4A6F7B21-8AF8-46AD-997D-3B8680CF6C9E}" type="pres">
      <dgm:prSet presAssocID="{BC575CC4-3A3D-45E9-B543-25E3A8EBCFC9}" presName="parTx" presStyleLbl="align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643D48-91D0-4FA0-A0D0-60F51CF0948C}" type="pres">
      <dgm:prSet presAssocID="{BC575CC4-3A3D-45E9-B543-25E3A8EBCFC9}" presName="desTx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138D174-56DD-4F65-B1B5-FC72F2527DD0}" type="presOf" srcId="{4FF7164A-5A09-4A82-8DAD-85200F6102D9}" destId="{DEA135A4-5C62-4551-AD45-6575894AC6E2}" srcOrd="0" destOrd="0" presId="urn:microsoft.com/office/officeart/2005/8/layout/hList1"/>
    <dgm:cxn modelId="{16670977-D8E5-4C73-941E-A7B22AB88325}" type="presOf" srcId="{BC575CC4-3A3D-45E9-B543-25E3A8EBCFC9}" destId="{4A6F7B21-8AF8-46AD-997D-3B8680CF6C9E}" srcOrd="0" destOrd="0" presId="urn:microsoft.com/office/officeart/2005/8/layout/hList1"/>
    <dgm:cxn modelId="{DA6AFC1E-31CB-474C-BC0F-6F2B452871D0}" srcId="{BC575CC4-3A3D-45E9-B543-25E3A8EBCFC9}" destId="{E58B5A2F-1BF5-4783-9ADA-1ECBACDC6CA1}" srcOrd="5" destOrd="0" parTransId="{E910FE92-6118-4177-8B1B-2FBDE1834FC3}" sibTransId="{6B7C22AD-B016-46FB-B74F-EC44A9F681AD}"/>
    <dgm:cxn modelId="{28CD5D00-ABB2-47A5-99C6-D8021FB8A137}" type="presOf" srcId="{1C72B25B-8B08-430D-9EDB-12F2A4DDD9CE}" destId="{9FDB24F9-1E9C-4085-9F7B-6D519B7B9096}" srcOrd="0" destOrd="5" presId="urn:microsoft.com/office/officeart/2005/8/layout/hList1"/>
    <dgm:cxn modelId="{36B70599-DDA7-44DA-8077-7E60B7641917}" type="presOf" srcId="{F28FF208-57FC-43BE-B0FC-319BDD16DC09}" destId="{10B91B0A-45EF-4B37-81C4-D53C5254A81A}" srcOrd="0" destOrd="5" presId="urn:microsoft.com/office/officeart/2005/8/layout/hList1"/>
    <dgm:cxn modelId="{FEF796B5-75B8-478A-8360-B5FA3DB2E939}" type="presOf" srcId="{88149A0E-357D-4903-9565-C6F914E2DB15}" destId="{7E643D48-91D0-4FA0-A0D0-60F51CF0948C}" srcOrd="0" destOrd="0" presId="urn:microsoft.com/office/officeart/2005/8/layout/hList1"/>
    <dgm:cxn modelId="{321A70BE-441B-49C0-BC5E-48C086DA43AD}" type="presOf" srcId="{F16FA121-BFCB-4179-814E-1DFA80D1BB48}" destId="{7E643D48-91D0-4FA0-A0D0-60F51CF0948C}" srcOrd="0" destOrd="3" presId="urn:microsoft.com/office/officeart/2005/8/layout/hList1"/>
    <dgm:cxn modelId="{E696E7E8-D581-4E46-BAEF-3204CDBD2D30}" type="presOf" srcId="{09253C6A-5A7D-4B8C-8283-8336FD86DA7A}" destId="{4ED87F68-A597-4994-876D-EFF704402229}" srcOrd="0" destOrd="0" presId="urn:microsoft.com/office/officeart/2005/8/layout/hList1"/>
    <dgm:cxn modelId="{9488B38D-9427-4AA8-8A3B-D988ECE71EBF}" type="presOf" srcId="{35A92961-1878-4B09-9990-A1E194CC8DA1}" destId="{7E643D48-91D0-4FA0-A0D0-60F51CF0948C}" srcOrd="0" destOrd="2" presId="urn:microsoft.com/office/officeart/2005/8/layout/hList1"/>
    <dgm:cxn modelId="{0CB88120-7ED5-41CA-ABED-6C1CA3E41B7A}" srcId="{142F6277-57A8-4091-A7C3-6D8F1C6A6C8E}" destId="{1372682C-3480-4723-9F93-D5E3FEDFD48F}" srcOrd="5" destOrd="0" parTransId="{39633C58-33A3-4E0E-977A-E57A01E32552}" sibTransId="{DE4F9B5E-020C-46EC-94CA-B48EB53C9667}"/>
    <dgm:cxn modelId="{5A3A6292-68F2-4E21-8949-02CCB882046D}" srcId="{142F6277-57A8-4091-A7C3-6D8F1C6A6C8E}" destId="{9DAF5B5A-8F51-4283-A1D1-9EAD66D18675}" srcOrd="4" destOrd="0" parTransId="{B16BEDE4-5DE0-442D-A44B-51857EFF729C}" sibTransId="{2972E1FB-4104-4E43-8516-5B491990C4B1}"/>
    <dgm:cxn modelId="{CC16DD39-B092-46AF-9B49-16895FF0715E}" srcId="{09253C6A-5A7D-4B8C-8283-8336FD86DA7A}" destId="{FD402554-D517-4746-9DFD-09832266A13B}" srcOrd="1" destOrd="0" parTransId="{851511F5-4CD5-43CA-9D64-2FC880D8C184}" sibTransId="{B191CD1F-4577-4A38-8E59-3665070DC2AF}"/>
    <dgm:cxn modelId="{3ED63AFD-E82A-4B37-A692-0BB1FF2C0F66}" srcId="{4FF7164A-5A09-4A82-8DAD-85200F6102D9}" destId="{A405E945-FA36-43B0-9E22-C58519213608}" srcOrd="0" destOrd="0" parTransId="{35EBA47C-54E0-4B58-9142-FE77463F6664}" sibTransId="{09E35595-4C6B-4152-9C17-D63AFFFD4A56}"/>
    <dgm:cxn modelId="{96A0B384-9757-4177-BB87-3618640D6DC6}" type="presOf" srcId="{47116BAF-62E4-4746-9EF7-338BBE70F3E8}" destId="{10B91B0A-45EF-4B37-81C4-D53C5254A81A}" srcOrd="0" destOrd="3" presId="urn:microsoft.com/office/officeart/2005/8/layout/hList1"/>
    <dgm:cxn modelId="{91E7A982-786C-4230-A62D-F3F0B0BD891C}" srcId="{BC575CC4-3A3D-45E9-B543-25E3A8EBCFC9}" destId="{02ED0743-0405-44C2-B17F-9DA1C31A59F9}" srcOrd="1" destOrd="0" parTransId="{DE3522C7-5B88-417D-9A64-B909A2FE3898}" sibTransId="{12D846A1-50A6-440E-94E4-D15660583865}"/>
    <dgm:cxn modelId="{EBA77149-7D47-4898-9937-568DDD85B7F7}" type="presOf" srcId="{9953575B-CDF1-4F6D-A547-50C54E355A29}" destId="{D9A6CD53-2D36-46AF-BC2B-9687D920524A}" srcOrd="0" destOrd="0" presId="urn:microsoft.com/office/officeart/2005/8/layout/hList1"/>
    <dgm:cxn modelId="{98F63E35-EE00-42FC-BFF5-9F31C5DA0630}" type="presOf" srcId="{5FF92067-EFBC-4953-B827-2190C35D2317}" destId="{1EEF5209-76DB-479E-86E3-580F87324B20}" srcOrd="0" destOrd="1" presId="urn:microsoft.com/office/officeart/2005/8/layout/hList1"/>
    <dgm:cxn modelId="{7344DB9C-5BE8-4284-9E4C-1F070A62FCAE}" srcId="{BC575CC4-3A3D-45E9-B543-25E3A8EBCFC9}" destId="{CC8E93B0-588E-429D-8B7D-852A49115AE7}" srcOrd="6" destOrd="0" parTransId="{10037380-E657-45CC-99A7-F2048D201E10}" sibTransId="{CB75810A-87DD-4767-88A8-297BED72A2DB}"/>
    <dgm:cxn modelId="{C264EE52-C23F-4B5C-B20E-6FD54EE666AC}" type="presOf" srcId="{1203B039-5E06-4144-8D86-82BF28952C3F}" destId="{9B8E3C71-C3BB-4A4C-81FA-CAB4F49E3D34}" srcOrd="0" destOrd="3" presId="urn:microsoft.com/office/officeart/2005/8/layout/hList1"/>
    <dgm:cxn modelId="{5535B9F7-9F5A-410D-B6DE-41751C97893B}" type="presOf" srcId="{9DAF5B5A-8F51-4283-A1D1-9EAD66D18675}" destId="{9B8E3C71-C3BB-4A4C-81FA-CAB4F49E3D34}" srcOrd="0" destOrd="4" presId="urn:microsoft.com/office/officeart/2005/8/layout/hList1"/>
    <dgm:cxn modelId="{F5DC1334-75FE-4808-A85B-64F9B21B04F6}" srcId="{A06A2348-0ECD-4573-BF8C-31D5588DC495}" destId="{AF06430E-8891-4E4A-A2DD-D1B2442E6F9E}" srcOrd="2" destOrd="0" parTransId="{A127DE5A-8D00-477A-9948-FE1F0232B4E7}" sibTransId="{7FBC0E84-C6A3-4079-86D2-8BCFC11C6DD3}"/>
    <dgm:cxn modelId="{0EB6FF05-26C2-4205-83DF-2DEC67EA0278}" srcId="{142F6277-57A8-4091-A7C3-6D8F1C6A6C8E}" destId="{4CA7A911-EA88-4C08-ABB6-876FC404C3FA}" srcOrd="2" destOrd="0" parTransId="{BAE64F50-8FD6-4CA8-B5AF-BA814B3E9792}" sibTransId="{4A6B8C78-DAE3-4213-8571-4CB1D737BB66}"/>
    <dgm:cxn modelId="{21807A7B-32AD-423C-A137-4DBC63D994BE}" type="presOf" srcId="{64139214-8B33-449D-A7B3-7AAA3A3509C4}" destId="{1B7603A7-46BA-4C0F-8CC1-D27A909F97A3}" srcOrd="0" destOrd="0" presId="urn:microsoft.com/office/officeart/2005/8/layout/hList1"/>
    <dgm:cxn modelId="{95CFC8BE-FC53-4315-A8E3-6D1865D3C672}" type="presOf" srcId="{AF06430E-8891-4E4A-A2DD-D1B2442E6F9E}" destId="{1EEF5209-76DB-479E-86E3-580F87324B20}" srcOrd="0" destOrd="2" presId="urn:microsoft.com/office/officeart/2005/8/layout/hList1"/>
    <dgm:cxn modelId="{F69CC220-9BC0-4883-923F-938E4E52501C}" srcId="{09253C6A-5A7D-4B8C-8283-8336FD86DA7A}" destId="{79E3AE54-290A-4151-BE9D-B916F3D9F08D}" srcOrd="4" destOrd="0" parTransId="{969A2984-03F0-4D16-828C-C2660AF8C580}" sibTransId="{F646A63B-8749-4B87-A3B5-506B57493A09}"/>
    <dgm:cxn modelId="{8166BF6E-26EE-4DD1-8FA7-B3104FDD8C25}" type="presOf" srcId="{CC8E93B0-588E-429D-8B7D-852A49115AE7}" destId="{7E643D48-91D0-4FA0-A0D0-60F51CF0948C}" srcOrd="0" destOrd="6" presId="urn:microsoft.com/office/officeart/2005/8/layout/hList1"/>
    <dgm:cxn modelId="{64436F17-0C48-46CA-92C6-5BE3C16456F5}" type="presOf" srcId="{79E3AE54-290A-4151-BE9D-B916F3D9F08D}" destId="{10B91B0A-45EF-4B37-81C4-D53C5254A81A}" srcOrd="0" destOrd="4" presId="urn:microsoft.com/office/officeart/2005/8/layout/hList1"/>
    <dgm:cxn modelId="{3484311A-1A8B-430A-AC98-55E9036201B0}" type="presOf" srcId="{02ED0743-0405-44C2-B17F-9DA1C31A59F9}" destId="{7E643D48-91D0-4FA0-A0D0-60F51CF0948C}" srcOrd="0" destOrd="1" presId="urn:microsoft.com/office/officeart/2005/8/layout/hList1"/>
    <dgm:cxn modelId="{E1425A8E-F54D-43CF-B9C3-CAA0FDC180F1}" srcId="{4D0CCEE6-9596-47D3-8FE1-AE2E71AB6C87}" destId="{09253C6A-5A7D-4B8C-8283-8336FD86DA7A}" srcOrd="1" destOrd="0" parTransId="{D949E8F4-3B6F-45A2-8412-94B06283C8CA}" sibTransId="{95E42FCD-2B07-417A-A9C8-740FA3EED7BC}"/>
    <dgm:cxn modelId="{4AD68FAB-4BB6-4070-9B44-800EBA89F484}" type="presOf" srcId="{6D9AA939-83FF-4BC3-BC19-6E70BC06B3F1}" destId="{7E643D48-91D0-4FA0-A0D0-60F51CF0948C}" srcOrd="0" destOrd="4" presId="urn:microsoft.com/office/officeart/2005/8/layout/hList1"/>
    <dgm:cxn modelId="{35BF421D-9C64-49DC-987B-5641270B4938}" srcId="{09253C6A-5A7D-4B8C-8283-8336FD86DA7A}" destId="{C6E4E119-4690-4D7E-BA48-B5CF3EBAC454}" srcOrd="0" destOrd="0" parTransId="{5232AE2A-210B-4930-A015-EB74DCF2A8CB}" sibTransId="{16ACB4C7-6227-4908-BAD5-0539FECD69B6}"/>
    <dgm:cxn modelId="{51B64FCD-B57C-4B20-A914-371C962566A2}" srcId="{A06A2348-0ECD-4573-BF8C-31D5588DC495}" destId="{D81A7901-3F96-4403-A7A9-5D925E620923}" srcOrd="4" destOrd="0" parTransId="{64751A3E-406A-4235-9E30-708C3BA587C6}" sibTransId="{38F046A0-E3A2-4B25-9EAE-12EA0D710B1A}"/>
    <dgm:cxn modelId="{01346B83-96FB-40E0-8100-C7A6C6D0C720}" srcId="{4D0CCEE6-9596-47D3-8FE1-AE2E71AB6C87}" destId="{BC575CC4-3A3D-45E9-B543-25E3A8EBCFC9}" srcOrd="5" destOrd="0" parTransId="{0E931F11-92F3-470A-AEA5-2FF256AD20F3}" sibTransId="{173C0D36-DC0B-4C33-B598-3481AF5758F5}"/>
    <dgm:cxn modelId="{7EE40857-6C8E-4810-BF3E-13DB74292CA1}" srcId="{BC575CC4-3A3D-45E9-B543-25E3A8EBCFC9}" destId="{6D9AA939-83FF-4BC3-BC19-6E70BC06B3F1}" srcOrd="4" destOrd="0" parTransId="{F5915B56-DB6B-4DCD-B089-8D815498E152}" sibTransId="{94F2E1B6-FA9B-40B2-939A-FB6BEAB23A1A}"/>
    <dgm:cxn modelId="{E1CBD859-CB09-4532-8DC3-876168C22FF2}" srcId="{09253C6A-5A7D-4B8C-8283-8336FD86DA7A}" destId="{F28FF208-57FC-43BE-B0FC-319BDD16DC09}" srcOrd="5" destOrd="0" parTransId="{4A2F4F70-2B41-4284-8D57-5E922BE0DD80}" sibTransId="{FCC2DAA4-50E4-4ADF-B28A-9BB494D05E30}"/>
    <dgm:cxn modelId="{D0148B1F-9A9E-4720-B018-BDB71F7E0B53}" type="presOf" srcId="{E58B5A2F-1BF5-4783-9ADA-1ECBACDC6CA1}" destId="{7E643D48-91D0-4FA0-A0D0-60F51CF0948C}" srcOrd="0" destOrd="5" presId="urn:microsoft.com/office/officeart/2005/8/layout/hList1"/>
    <dgm:cxn modelId="{37251289-390C-434E-A8E7-C51B0B5B5403}" srcId="{4FF7164A-5A09-4A82-8DAD-85200F6102D9}" destId="{1C72B25B-8B08-430D-9EDB-12F2A4DDD9CE}" srcOrd="5" destOrd="0" parTransId="{06EFBC0E-566F-4B7D-9021-0C5A7D7A696B}" sibTransId="{A5210C41-8C77-430F-8F2B-05769EA90D02}"/>
    <dgm:cxn modelId="{1EA2129C-0909-4FFD-A760-62E0789F2BA8}" srcId="{BC575CC4-3A3D-45E9-B543-25E3A8EBCFC9}" destId="{35A92961-1878-4B09-9990-A1E194CC8DA1}" srcOrd="2" destOrd="0" parTransId="{63CE9BF5-E52E-44DB-92E5-22056AD35303}" sibTransId="{C1F6BDE0-19F6-4580-AA43-8E52587082C5}"/>
    <dgm:cxn modelId="{A5F8D8E5-8275-4957-BB36-27B41FCCFB0C}" srcId="{A06A2348-0ECD-4573-BF8C-31D5588DC495}" destId="{5FF92067-EFBC-4953-B827-2190C35D2317}" srcOrd="1" destOrd="0" parTransId="{C73DE80B-CE6E-49FB-85A8-4209231DD541}" sibTransId="{6FCB0DA0-6FC9-4A99-81CC-9CC8A1208C6A}"/>
    <dgm:cxn modelId="{6B19927B-F6FE-443F-BCEB-A4BE6DBD66FC}" type="presOf" srcId="{1372682C-3480-4723-9F93-D5E3FEDFD48F}" destId="{9B8E3C71-C3BB-4A4C-81FA-CAB4F49E3D34}" srcOrd="0" destOrd="5" presId="urn:microsoft.com/office/officeart/2005/8/layout/hList1"/>
    <dgm:cxn modelId="{AFC7F6D6-BCBE-4E86-B9CE-8E29974913B8}" srcId="{9953575B-CDF1-4F6D-A547-50C54E355A29}" destId="{2437A1B0-C5C3-4B04-9ED6-E303357E7D78}" srcOrd="3" destOrd="0" parTransId="{AEF19022-8687-43C2-B018-92C00CA957A5}" sibTransId="{9BB02AF6-D0DE-4316-B84D-8E5BE81AA7E2}"/>
    <dgm:cxn modelId="{F2F6E37E-3C33-4AF6-A076-78ACCC3143F4}" type="presOf" srcId="{2E4FE5F9-5F80-4EB4-8625-8FCF6FB9C3FF}" destId="{9B8E3C71-C3BB-4A4C-81FA-CAB4F49E3D34}" srcOrd="0" destOrd="0" presId="urn:microsoft.com/office/officeart/2005/8/layout/hList1"/>
    <dgm:cxn modelId="{D69F2928-1BAD-4B9E-AA70-20BE0B9B3EFF}" type="presOf" srcId="{A06A2348-0ECD-4573-BF8C-31D5588DC495}" destId="{1CA3C638-A03C-4650-B405-C02B8352CAC0}" srcOrd="0" destOrd="0" presId="urn:microsoft.com/office/officeart/2005/8/layout/hList1"/>
    <dgm:cxn modelId="{9476FEE2-3609-49C9-AB3F-197B5C312FDE}" type="presOf" srcId="{FD402554-D517-4746-9DFD-09832266A13B}" destId="{10B91B0A-45EF-4B37-81C4-D53C5254A81A}" srcOrd="0" destOrd="1" presId="urn:microsoft.com/office/officeart/2005/8/layout/hList1"/>
    <dgm:cxn modelId="{23E1C90F-6A31-44A8-B8DA-098D7FBCEDC1}" type="presOf" srcId="{A405E945-FA36-43B0-9E22-C58519213608}" destId="{9FDB24F9-1E9C-4085-9F7B-6D519B7B9096}" srcOrd="0" destOrd="0" presId="urn:microsoft.com/office/officeart/2005/8/layout/hList1"/>
    <dgm:cxn modelId="{909470D9-BF9A-491F-A3FA-5CA6D2F715BA}" srcId="{A06A2348-0ECD-4573-BF8C-31D5588DC495}" destId="{9CA3CD91-26DD-4C17-811A-8C9172C4BD7B}" srcOrd="3" destOrd="0" parTransId="{75C84DB1-F38D-4190-9B80-70D58093E70A}" sibTransId="{0E8A8BFE-F2BF-4597-83D8-C6DBB8F5C80C}"/>
    <dgm:cxn modelId="{8E10CF89-B525-4A54-9AC4-28B00A281343}" srcId="{4D0CCEE6-9596-47D3-8FE1-AE2E71AB6C87}" destId="{A06A2348-0ECD-4573-BF8C-31D5588DC495}" srcOrd="3" destOrd="0" parTransId="{AB43D52D-E003-40A1-8A39-DDFED3CCB863}" sibTransId="{29539511-542C-4EF2-9118-2FED678604B6}"/>
    <dgm:cxn modelId="{F963A488-A79F-4440-94CD-3A5BBF387864}" srcId="{A06A2348-0ECD-4573-BF8C-31D5588DC495}" destId="{B6004DEC-6419-4886-870B-0BC55F4BFA8D}" srcOrd="0" destOrd="0" parTransId="{8EB1C33A-9BAB-4B56-9CC1-9DE52130FA6E}" sibTransId="{E6F6EAAA-BB71-4279-BBA4-0BADEBAED331}"/>
    <dgm:cxn modelId="{0401CAE5-E750-4C54-ACB7-2E370A09D1EE}" type="presOf" srcId="{25055753-4215-4ED0-A9FD-C482B04B9E25}" destId="{1B7603A7-46BA-4C0F-8CC1-D27A909F97A3}" srcOrd="0" destOrd="1" presId="urn:microsoft.com/office/officeart/2005/8/layout/hList1"/>
    <dgm:cxn modelId="{FF5AC0B8-E652-4E60-9049-BA64F58BC6F6}" srcId="{142F6277-57A8-4091-A7C3-6D8F1C6A6C8E}" destId="{1203B039-5E06-4144-8D86-82BF28952C3F}" srcOrd="3" destOrd="0" parTransId="{548B38F6-1936-466E-B4F0-24466BF78073}" sibTransId="{DF32B381-92E8-4E2E-B307-7551C5D64B51}"/>
    <dgm:cxn modelId="{E5C32153-8D46-4A7E-9756-BA71E12B61FF}" type="presOf" srcId="{72EB82EA-8F9F-41AF-8D1B-B59AD3C13FC8}" destId="{10B91B0A-45EF-4B37-81C4-D53C5254A81A}" srcOrd="0" destOrd="2" presId="urn:microsoft.com/office/officeart/2005/8/layout/hList1"/>
    <dgm:cxn modelId="{1BDD2A85-A91A-4047-BF68-58C4E794F81E}" srcId="{9953575B-CDF1-4F6D-A547-50C54E355A29}" destId="{A2746DDA-6569-4F6D-8793-CE6FB05EE014}" srcOrd="2" destOrd="0" parTransId="{9A2EF6FB-6124-485B-AD90-C1F6B8EDC94C}" sibTransId="{04DC0115-0A52-4722-8156-5327284F69AE}"/>
    <dgm:cxn modelId="{3D476557-80E2-4264-ABCD-BDD2A860A5EF}" srcId="{9953575B-CDF1-4F6D-A547-50C54E355A29}" destId="{64139214-8B33-449D-A7B3-7AAA3A3509C4}" srcOrd="0" destOrd="0" parTransId="{44B1D6A9-C8BE-4E14-8152-C820473789FB}" sibTransId="{4538C6D5-18C5-4B53-9DA7-81C68DE2E0F2}"/>
    <dgm:cxn modelId="{1CC28FFD-A80F-45DC-BDFD-70D6F7793F27}" type="presOf" srcId="{2437A1B0-C5C3-4B04-9ED6-E303357E7D78}" destId="{1B7603A7-46BA-4C0F-8CC1-D27A909F97A3}" srcOrd="0" destOrd="3" presId="urn:microsoft.com/office/officeart/2005/8/layout/hList1"/>
    <dgm:cxn modelId="{728A9F68-7D87-4ECA-8800-F00218522EB7}" srcId="{4FF7164A-5A09-4A82-8DAD-85200F6102D9}" destId="{0F9A72EF-1129-429C-A2C7-44EF73F4F346}" srcOrd="2" destOrd="0" parTransId="{C1B90FDE-B69E-4269-811B-E2414394B767}" sibTransId="{6C2B88B9-996A-41B8-B47D-9A0C0B8447A0}"/>
    <dgm:cxn modelId="{30957973-E14C-4814-B443-26C02669842A}" srcId="{142F6277-57A8-4091-A7C3-6D8F1C6A6C8E}" destId="{2E4FE5F9-5F80-4EB4-8625-8FCF6FB9C3FF}" srcOrd="0" destOrd="0" parTransId="{8FBB1378-082C-40AB-8578-79F1EA7BD43A}" sibTransId="{31E5F1C1-21B6-461E-8733-26776C24326E}"/>
    <dgm:cxn modelId="{8D0D6515-96B4-493E-9B2A-71967F68A1AE}" srcId="{BC575CC4-3A3D-45E9-B543-25E3A8EBCFC9}" destId="{F16FA121-BFCB-4179-814E-1DFA80D1BB48}" srcOrd="3" destOrd="0" parTransId="{EE29F2A4-B2D9-48C4-A8BB-3F276D146C3B}" sibTransId="{47EBD2D8-3296-4BA9-B850-B73E02B2011C}"/>
    <dgm:cxn modelId="{B5C5758F-6167-41B7-9960-162FE0BE87D2}" type="presOf" srcId="{647B0882-A6AA-4794-A6D3-E0D648C4E789}" destId="{1B7603A7-46BA-4C0F-8CC1-D27A909F97A3}" srcOrd="0" destOrd="4" presId="urn:microsoft.com/office/officeart/2005/8/layout/hList1"/>
    <dgm:cxn modelId="{2C394F75-F427-4ACE-998B-155C3A4634C7}" type="presOf" srcId="{D81A7901-3F96-4403-A7A9-5D925E620923}" destId="{1EEF5209-76DB-479E-86E3-580F87324B20}" srcOrd="0" destOrd="4" presId="urn:microsoft.com/office/officeart/2005/8/layout/hList1"/>
    <dgm:cxn modelId="{D7D625A7-487A-4C0B-ADBF-52F92299FFE6}" srcId="{4FF7164A-5A09-4A82-8DAD-85200F6102D9}" destId="{DD076A36-4A7A-4FB2-A675-F1F366BAB0F2}" srcOrd="1" destOrd="0" parTransId="{8DAEF6E9-D00C-45ED-A242-BEEBE947E80E}" sibTransId="{5219F83C-5255-4C37-9EB5-63BBEA51DC31}"/>
    <dgm:cxn modelId="{3C4C62A4-5366-4C68-BA55-BE13D575B21A}" type="presOf" srcId="{A2746DDA-6569-4F6D-8793-CE6FB05EE014}" destId="{1B7603A7-46BA-4C0F-8CC1-D27A909F97A3}" srcOrd="0" destOrd="2" presId="urn:microsoft.com/office/officeart/2005/8/layout/hList1"/>
    <dgm:cxn modelId="{05EC4D0A-71D1-4EE2-ACC4-76944293543C}" srcId="{4D0CCEE6-9596-47D3-8FE1-AE2E71AB6C87}" destId="{142F6277-57A8-4091-A7C3-6D8F1C6A6C8E}" srcOrd="0" destOrd="0" parTransId="{48264D74-91F8-45A4-A30E-35560F670280}" sibTransId="{D4DC986F-8538-4A3B-A4C5-E3A4B61F78EE}"/>
    <dgm:cxn modelId="{85D8304D-AA4A-4FE7-B9C2-26BC8F4A484F}" type="presOf" srcId="{B9C522C6-E903-4E1E-846D-6042EC544601}" destId="{10B91B0A-45EF-4B37-81C4-D53C5254A81A}" srcOrd="0" destOrd="6" presId="urn:microsoft.com/office/officeart/2005/8/layout/hList1"/>
    <dgm:cxn modelId="{2FA00D1D-11A1-4DDA-A72F-2D2457317410}" type="presOf" srcId="{B6004DEC-6419-4886-870B-0BC55F4BFA8D}" destId="{1EEF5209-76DB-479E-86E3-580F87324B20}" srcOrd="0" destOrd="0" presId="urn:microsoft.com/office/officeart/2005/8/layout/hList1"/>
    <dgm:cxn modelId="{00A07C3A-FABC-4D91-A8D4-5266C2B96A64}" srcId="{4FF7164A-5A09-4A82-8DAD-85200F6102D9}" destId="{577936A1-FB24-4146-9E9B-EA97C0A71B40}" srcOrd="3" destOrd="0" parTransId="{2CB1ECA3-FC5C-4730-AEB7-133066879E95}" sibTransId="{FEFC7D9F-D2F3-4DA9-AEBC-AE029E87E5A9}"/>
    <dgm:cxn modelId="{84E5BD6A-3449-4DC3-9AFB-F39D72B5E66A}" type="presOf" srcId="{4CA7A911-EA88-4C08-ABB6-876FC404C3FA}" destId="{9B8E3C71-C3BB-4A4C-81FA-CAB4F49E3D34}" srcOrd="0" destOrd="2" presId="urn:microsoft.com/office/officeart/2005/8/layout/hList1"/>
    <dgm:cxn modelId="{53A44D60-8563-40E3-8D2C-C86C8EA4F54A}" srcId="{09253C6A-5A7D-4B8C-8283-8336FD86DA7A}" destId="{72EB82EA-8F9F-41AF-8D1B-B59AD3C13FC8}" srcOrd="2" destOrd="0" parTransId="{273F01DE-B67F-4BB3-B45D-E4F59F4D9299}" sibTransId="{024EFE00-90C0-4CFA-A3F6-227A5B6DEF3F}"/>
    <dgm:cxn modelId="{A107CC8E-7493-4049-BBD6-FEC738BA3A80}" type="presOf" srcId="{42AE5B77-F7AA-4452-A771-8D41BB04E2EF}" destId="{1EEF5209-76DB-479E-86E3-580F87324B20}" srcOrd="0" destOrd="5" presId="urn:microsoft.com/office/officeart/2005/8/layout/hList1"/>
    <dgm:cxn modelId="{C5A030C9-B951-441A-9076-826BD717FDEC}" srcId="{9953575B-CDF1-4F6D-A547-50C54E355A29}" destId="{25055753-4215-4ED0-A9FD-C482B04B9E25}" srcOrd="1" destOrd="0" parTransId="{01F70DB9-1EA3-46CB-B5C7-D6CA25401786}" sibTransId="{4539801A-B55C-4B5B-A20D-1E5307A622AE}"/>
    <dgm:cxn modelId="{E00D61FA-C4DB-4074-A94B-DC6689D9AC7D}" srcId="{BC575CC4-3A3D-45E9-B543-25E3A8EBCFC9}" destId="{88149A0E-357D-4903-9565-C6F914E2DB15}" srcOrd="0" destOrd="0" parTransId="{E67A3B84-5675-4892-BC0A-6B56ED19FBFB}" sibTransId="{A27B1935-F5F4-4949-8235-184E6A598C80}"/>
    <dgm:cxn modelId="{431D8E51-775F-4B99-9700-EDFC1B9E46C8}" srcId="{09253C6A-5A7D-4B8C-8283-8336FD86DA7A}" destId="{47116BAF-62E4-4746-9EF7-338BBE70F3E8}" srcOrd="3" destOrd="0" parTransId="{D0C2CB13-B140-46C2-B6A1-6D9B43F32E56}" sibTransId="{BC05045A-F7DF-4777-91E3-5E148590DD57}"/>
    <dgm:cxn modelId="{A22BA35F-E1F7-4C30-B6D6-61D9C9F5DBDA}" type="presOf" srcId="{DD076A36-4A7A-4FB2-A675-F1F366BAB0F2}" destId="{9FDB24F9-1E9C-4085-9F7B-6D519B7B9096}" srcOrd="0" destOrd="1" presId="urn:microsoft.com/office/officeart/2005/8/layout/hList1"/>
    <dgm:cxn modelId="{545999DD-4AE3-4F07-830C-F71E033AE4B1}" srcId="{4D0CCEE6-9596-47D3-8FE1-AE2E71AB6C87}" destId="{4FF7164A-5A09-4A82-8DAD-85200F6102D9}" srcOrd="2" destOrd="0" parTransId="{6611A91B-5E36-4246-8FAF-7ECC1A6E8338}" sibTransId="{7A75CE4B-5513-47DF-92F4-F28075A02DB3}"/>
    <dgm:cxn modelId="{4F59A63C-17CA-43B9-A0F7-ABA90FD0B922}" srcId="{09253C6A-5A7D-4B8C-8283-8336FD86DA7A}" destId="{B9C522C6-E903-4E1E-846D-6042EC544601}" srcOrd="6" destOrd="0" parTransId="{B5606D99-8201-4A83-92EE-6FFCA9C139B9}" sibTransId="{F8851F19-F2B5-462C-89BE-53C58CDB8E83}"/>
    <dgm:cxn modelId="{9161685D-8071-4D83-AFA7-D4938B638B6C}" srcId="{9953575B-CDF1-4F6D-A547-50C54E355A29}" destId="{647B0882-A6AA-4794-A6D3-E0D648C4E789}" srcOrd="4" destOrd="0" parTransId="{F6921491-9F55-4B21-8FA1-1B3C33F4237A}" sibTransId="{0AB47E50-A6E2-4D75-BE22-F2969DE9DAD7}"/>
    <dgm:cxn modelId="{F698FF41-63AB-4F04-896B-9C309C57A2B5}" srcId="{142F6277-57A8-4091-A7C3-6D8F1C6A6C8E}" destId="{F7C7EA5A-1353-4094-9F34-D2A7E59A38B2}" srcOrd="1" destOrd="0" parTransId="{813D47AD-59D4-460C-AF92-C035D4818513}" sibTransId="{93FBF361-1529-444A-89A7-EF6F16232D8D}"/>
    <dgm:cxn modelId="{63F59B1B-9922-4481-886B-9A52EB46E52D}" srcId="{A06A2348-0ECD-4573-BF8C-31D5588DC495}" destId="{42AE5B77-F7AA-4452-A771-8D41BB04E2EF}" srcOrd="5" destOrd="0" parTransId="{23D7334D-5513-408A-B92A-3D3F0A740C7C}" sibTransId="{CC346F2F-C2EA-4BB2-A518-BB3B1B3C4191}"/>
    <dgm:cxn modelId="{A2FF3FD7-CDE7-40FC-BD88-535A43A2464E}" type="presOf" srcId="{142F6277-57A8-4091-A7C3-6D8F1C6A6C8E}" destId="{97965909-7282-4488-9CC7-A1840B1333EC}" srcOrd="0" destOrd="0" presId="urn:microsoft.com/office/officeart/2005/8/layout/hList1"/>
    <dgm:cxn modelId="{7CCF4A29-3D3C-403D-8BAF-D49F9DDC7FC9}" type="presOf" srcId="{577936A1-FB24-4146-9E9B-EA97C0A71B40}" destId="{9FDB24F9-1E9C-4085-9F7B-6D519B7B9096}" srcOrd="0" destOrd="3" presId="urn:microsoft.com/office/officeart/2005/8/layout/hList1"/>
    <dgm:cxn modelId="{7384A5E3-BC3C-41FD-AA2B-609EE2947AD2}" type="presOf" srcId="{F7C7EA5A-1353-4094-9F34-D2A7E59A38B2}" destId="{9B8E3C71-C3BB-4A4C-81FA-CAB4F49E3D34}" srcOrd="0" destOrd="1" presId="urn:microsoft.com/office/officeart/2005/8/layout/hList1"/>
    <dgm:cxn modelId="{88EFB994-7878-438F-A647-C295BC88D716}" type="presOf" srcId="{4D0CCEE6-9596-47D3-8FE1-AE2E71AB6C87}" destId="{F9F22F71-3048-45D6-AA6F-3BC1F299226E}" srcOrd="0" destOrd="0" presId="urn:microsoft.com/office/officeart/2005/8/layout/hList1"/>
    <dgm:cxn modelId="{668F7A35-2613-41C3-B19F-BCAE874BDFDA}" type="presOf" srcId="{C6E4E119-4690-4D7E-BA48-B5CF3EBAC454}" destId="{10B91B0A-45EF-4B37-81C4-D53C5254A81A}" srcOrd="0" destOrd="0" presId="urn:microsoft.com/office/officeart/2005/8/layout/hList1"/>
    <dgm:cxn modelId="{A4422234-9C4A-4A11-8183-A7E5BD288ADD}" srcId="{4D0CCEE6-9596-47D3-8FE1-AE2E71AB6C87}" destId="{9953575B-CDF1-4F6D-A547-50C54E355A29}" srcOrd="4" destOrd="0" parTransId="{40791406-95BA-42AD-A4B4-3C2761DB01D0}" sibTransId="{BE1F3079-85C6-464E-A08C-DC40EF500D8C}"/>
    <dgm:cxn modelId="{5F35C05F-81D6-4C01-A619-32BAEEE44E4F}" srcId="{4FF7164A-5A09-4A82-8DAD-85200F6102D9}" destId="{A3463AD7-440D-4C75-AAAF-5C10B4346EBE}" srcOrd="4" destOrd="0" parTransId="{1FB62D0B-6A9E-4858-9955-C82E67E1026E}" sibTransId="{41A60DE8-18A4-49FB-81E0-315F7939BE25}"/>
    <dgm:cxn modelId="{38B22A4F-3E6F-49E3-A57D-1FA5C560EFB4}" type="presOf" srcId="{9CA3CD91-26DD-4C17-811A-8C9172C4BD7B}" destId="{1EEF5209-76DB-479E-86E3-580F87324B20}" srcOrd="0" destOrd="3" presId="urn:microsoft.com/office/officeart/2005/8/layout/hList1"/>
    <dgm:cxn modelId="{EBDCAC60-103E-4B12-93A1-6286BC8E9707}" type="presOf" srcId="{A3463AD7-440D-4C75-AAAF-5C10B4346EBE}" destId="{9FDB24F9-1E9C-4085-9F7B-6D519B7B9096}" srcOrd="0" destOrd="4" presId="urn:microsoft.com/office/officeart/2005/8/layout/hList1"/>
    <dgm:cxn modelId="{793DCE62-A74F-4268-94C1-62845D6CA23B}" type="presOf" srcId="{0F9A72EF-1129-429C-A2C7-44EF73F4F346}" destId="{9FDB24F9-1E9C-4085-9F7B-6D519B7B9096}" srcOrd="0" destOrd="2" presId="urn:microsoft.com/office/officeart/2005/8/layout/hList1"/>
    <dgm:cxn modelId="{6E6BE8E9-F395-4CDD-957D-86FB48032586}" type="presParOf" srcId="{F9F22F71-3048-45D6-AA6F-3BC1F299226E}" destId="{500888B2-3DE6-4FE8-AEEA-C1C37FEAA2D4}" srcOrd="0" destOrd="0" presId="urn:microsoft.com/office/officeart/2005/8/layout/hList1"/>
    <dgm:cxn modelId="{FA0C01C0-E6A8-444F-B8FF-51AB500A9137}" type="presParOf" srcId="{500888B2-3DE6-4FE8-AEEA-C1C37FEAA2D4}" destId="{97965909-7282-4488-9CC7-A1840B1333EC}" srcOrd="0" destOrd="0" presId="urn:microsoft.com/office/officeart/2005/8/layout/hList1"/>
    <dgm:cxn modelId="{77D9BB97-F11A-4DAF-8469-43F8274F0100}" type="presParOf" srcId="{500888B2-3DE6-4FE8-AEEA-C1C37FEAA2D4}" destId="{9B8E3C71-C3BB-4A4C-81FA-CAB4F49E3D34}" srcOrd="1" destOrd="0" presId="urn:microsoft.com/office/officeart/2005/8/layout/hList1"/>
    <dgm:cxn modelId="{1981F68D-93FB-4369-A082-95621F42BE4A}" type="presParOf" srcId="{F9F22F71-3048-45D6-AA6F-3BC1F299226E}" destId="{41AB32A5-5E8F-4ACF-B7C4-A4C5B83D9966}" srcOrd="1" destOrd="0" presId="urn:microsoft.com/office/officeart/2005/8/layout/hList1"/>
    <dgm:cxn modelId="{D3741B54-F224-439A-8EC0-D2E239039381}" type="presParOf" srcId="{F9F22F71-3048-45D6-AA6F-3BC1F299226E}" destId="{9D0298ED-0DD0-41DD-BA8E-9FC439B7F0AF}" srcOrd="2" destOrd="0" presId="urn:microsoft.com/office/officeart/2005/8/layout/hList1"/>
    <dgm:cxn modelId="{4E569EE4-1448-4C60-ACAD-01FD79E1291C}" type="presParOf" srcId="{9D0298ED-0DD0-41DD-BA8E-9FC439B7F0AF}" destId="{4ED87F68-A597-4994-876D-EFF704402229}" srcOrd="0" destOrd="0" presId="urn:microsoft.com/office/officeart/2005/8/layout/hList1"/>
    <dgm:cxn modelId="{555A00DD-C9DD-4805-A8AC-D6B11EEE35D8}" type="presParOf" srcId="{9D0298ED-0DD0-41DD-BA8E-9FC439B7F0AF}" destId="{10B91B0A-45EF-4B37-81C4-D53C5254A81A}" srcOrd="1" destOrd="0" presId="urn:microsoft.com/office/officeart/2005/8/layout/hList1"/>
    <dgm:cxn modelId="{429F4A68-6AC7-4591-9D85-CCC39F62BCE7}" type="presParOf" srcId="{F9F22F71-3048-45D6-AA6F-3BC1F299226E}" destId="{8D188389-2C6C-433F-B534-911A3C74A7BF}" srcOrd="3" destOrd="0" presId="urn:microsoft.com/office/officeart/2005/8/layout/hList1"/>
    <dgm:cxn modelId="{94110262-5D6E-45AA-95A1-2BEDB4F930CE}" type="presParOf" srcId="{F9F22F71-3048-45D6-AA6F-3BC1F299226E}" destId="{0261C73E-B7BC-470E-8596-256B85C3BA3E}" srcOrd="4" destOrd="0" presId="urn:microsoft.com/office/officeart/2005/8/layout/hList1"/>
    <dgm:cxn modelId="{695174F8-46E5-43BE-AF45-11E0A8C4DFE5}" type="presParOf" srcId="{0261C73E-B7BC-470E-8596-256B85C3BA3E}" destId="{DEA135A4-5C62-4551-AD45-6575894AC6E2}" srcOrd="0" destOrd="0" presId="urn:microsoft.com/office/officeart/2005/8/layout/hList1"/>
    <dgm:cxn modelId="{B5E22F6C-BC1D-4CBC-AB24-1FBB554EC1EC}" type="presParOf" srcId="{0261C73E-B7BC-470E-8596-256B85C3BA3E}" destId="{9FDB24F9-1E9C-4085-9F7B-6D519B7B9096}" srcOrd="1" destOrd="0" presId="urn:microsoft.com/office/officeart/2005/8/layout/hList1"/>
    <dgm:cxn modelId="{04114278-08D0-440E-A972-225463EE5B51}" type="presParOf" srcId="{F9F22F71-3048-45D6-AA6F-3BC1F299226E}" destId="{8BC6B83F-3EE4-45B4-AED7-8E03FCC78BB2}" srcOrd="5" destOrd="0" presId="urn:microsoft.com/office/officeart/2005/8/layout/hList1"/>
    <dgm:cxn modelId="{70D7356A-E60A-4CEF-8E2B-CC2B46B5AAD4}" type="presParOf" srcId="{F9F22F71-3048-45D6-AA6F-3BC1F299226E}" destId="{9658C0A0-CA5F-4144-AE68-BBFCF8FE99BE}" srcOrd="6" destOrd="0" presId="urn:microsoft.com/office/officeart/2005/8/layout/hList1"/>
    <dgm:cxn modelId="{BD894813-34BA-4C2E-9110-D766994617E1}" type="presParOf" srcId="{9658C0A0-CA5F-4144-AE68-BBFCF8FE99BE}" destId="{1CA3C638-A03C-4650-B405-C02B8352CAC0}" srcOrd="0" destOrd="0" presId="urn:microsoft.com/office/officeart/2005/8/layout/hList1"/>
    <dgm:cxn modelId="{CB526FEB-896A-47DC-8307-202CC8F229A6}" type="presParOf" srcId="{9658C0A0-CA5F-4144-AE68-BBFCF8FE99BE}" destId="{1EEF5209-76DB-479E-86E3-580F87324B20}" srcOrd="1" destOrd="0" presId="urn:microsoft.com/office/officeart/2005/8/layout/hList1"/>
    <dgm:cxn modelId="{16DF72D3-1253-4A6A-9340-CBD27635E2A5}" type="presParOf" srcId="{F9F22F71-3048-45D6-AA6F-3BC1F299226E}" destId="{0BD42FA7-88CD-4CA8-9F68-D15D79158428}" srcOrd="7" destOrd="0" presId="urn:microsoft.com/office/officeart/2005/8/layout/hList1"/>
    <dgm:cxn modelId="{A00D19FA-FAAB-4E00-B7B8-E8EFF3EB61B1}" type="presParOf" srcId="{F9F22F71-3048-45D6-AA6F-3BC1F299226E}" destId="{3B58DE7B-38B7-47A5-A57D-42363793A2CD}" srcOrd="8" destOrd="0" presId="urn:microsoft.com/office/officeart/2005/8/layout/hList1"/>
    <dgm:cxn modelId="{A4C138CA-84D5-42D3-B6B4-A88E4123D7F5}" type="presParOf" srcId="{3B58DE7B-38B7-47A5-A57D-42363793A2CD}" destId="{D9A6CD53-2D36-46AF-BC2B-9687D920524A}" srcOrd="0" destOrd="0" presId="urn:microsoft.com/office/officeart/2005/8/layout/hList1"/>
    <dgm:cxn modelId="{82DEEBCE-42CE-4729-AAFF-F0EC4E32A63F}" type="presParOf" srcId="{3B58DE7B-38B7-47A5-A57D-42363793A2CD}" destId="{1B7603A7-46BA-4C0F-8CC1-D27A909F97A3}" srcOrd="1" destOrd="0" presId="urn:microsoft.com/office/officeart/2005/8/layout/hList1"/>
    <dgm:cxn modelId="{966D0B0E-668B-41D9-B299-71E0ED040DFB}" type="presParOf" srcId="{F9F22F71-3048-45D6-AA6F-3BC1F299226E}" destId="{A7AED45F-6F4A-463C-A664-9928A8B36D99}" srcOrd="9" destOrd="0" presId="urn:microsoft.com/office/officeart/2005/8/layout/hList1"/>
    <dgm:cxn modelId="{9A7CF6A8-64E9-48EE-A50F-AE3BD3F2DA05}" type="presParOf" srcId="{F9F22F71-3048-45D6-AA6F-3BC1F299226E}" destId="{D32AC119-C3AF-4896-A898-FE0C4E62E876}" srcOrd="10" destOrd="0" presId="urn:microsoft.com/office/officeart/2005/8/layout/hList1"/>
    <dgm:cxn modelId="{1FCAD15C-46AD-46FF-9922-294676B930E3}" type="presParOf" srcId="{D32AC119-C3AF-4896-A898-FE0C4E62E876}" destId="{4A6F7B21-8AF8-46AD-997D-3B8680CF6C9E}" srcOrd="0" destOrd="0" presId="urn:microsoft.com/office/officeart/2005/8/layout/hList1"/>
    <dgm:cxn modelId="{88B37F3D-D7E8-43B0-9796-EF74453F8A15}" type="presParOf" srcId="{D32AC119-C3AF-4896-A898-FE0C4E62E876}" destId="{7E643D48-91D0-4FA0-A0D0-60F51CF0948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D1289F-B435-4CF3-B606-4B751AF8132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8ECAB1-D9BB-4C01-977F-B0B28C749AA2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A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双向</a:t>
          </a:r>
          <a:r>
            <a:rPr lang="en-US" altLang="zh-CN" dirty="0" smtClean="0">
              <a:solidFill>
                <a:srgbClr val="FF0000"/>
              </a:solidFill>
            </a:rPr>
            <a:t>DC-DC</a:t>
          </a:r>
          <a:r>
            <a:rPr lang="zh-CN" altLang="zh-CN" dirty="0" smtClean="0">
              <a:solidFill>
                <a:srgbClr val="FF0000"/>
              </a:solidFill>
            </a:rPr>
            <a:t>变换器</a:t>
          </a:r>
          <a:endParaRPr lang="zh-CN" altLang="en-US" dirty="0">
            <a:solidFill>
              <a:srgbClr val="FF0000"/>
            </a:solidFill>
          </a:endParaRPr>
        </a:p>
      </dgm:t>
    </dgm:pt>
    <dgm:pt modelId="{6A67692E-30D5-4D12-B9CF-14DB9F0C9523}" type="parTrans" cxnId="{EDDBC7E4-D1E8-4D17-BE22-18AB9681556C}">
      <dgm:prSet/>
      <dgm:spPr/>
      <dgm:t>
        <a:bodyPr/>
        <a:lstStyle/>
        <a:p>
          <a:endParaRPr lang="zh-CN" altLang="en-US"/>
        </a:p>
      </dgm:t>
    </dgm:pt>
    <dgm:pt modelId="{66A9162B-0EC3-4AAC-A43D-C78FEFCF98A4}" type="sibTrans" cxnId="{EDDBC7E4-D1E8-4D17-BE22-18AB9681556C}">
      <dgm:prSet/>
      <dgm:spPr/>
      <dgm:t>
        <a:bodyPr/>
        <a:lstStyle/>
        <a:p>
          <a:endParaRPr lang="zh-CN" altLang="en-US"/>
        </a:p>
      </dgm:t>
    </dgm:pt>
    <dgm:pt modelId="{6A1DCCAB-04CF-4107-9AA1-8C45CED10D3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D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增益可控射频放大</a:t>
          </a:r>
          <a:r>
            <a:rPr lang="zh-CN" altLang="en-US" dirty="0" smtClean="0">
              <a:solidFill>
                <a:srgbClr val="FF0000"/>
              </a:solidFill>
            </a:rPr>
            <a:t>器</a:t>
          </a:r>
          <a:endParaRPr lang="zh-CN" altLang="en-US" dirty="0">
            <a:solidFill>
              <a:srgbClr val="FF0000"/>
            </a:solidFill>
          </a:endParaRPr>
        </a:p>
      </dgm:t>
    </dgm:pt>
    <dgm:pt modelId="{96259FA2-8239-400D-855F-92D4FA4BA5C4}" type="parTrans" cxnId="{74C35931-9F76-42E7-B436-FB62580DFF25}">
      <dgm:prSet/>
      <dgm:spPr/>
      <dgm:t>
        <a:bodyPr/>
        <a:lstStyle/>
        <a:p>
          <a:endParaRPr lang="zh-CN" altLang="en-US"/>
        </a:p>
      </dgm:t>
    </dgm:pt>
    <dgm:pt modelId="{883527A7-235E-48F3-8DA7-353510BA985F}" type="sibTrans" cxnId="{74C35931-9F76-42E7-B436-FB62580DFF25}">
      <dgm:prSet/>
      <dgm:spPr/>
      <dgm:t>
        <a:bodyPr/>
        <a:lstStyle/>
        <a:p>
          <a:endParaRPr lang="zh-CN" altLang="en-US"/>
        </a:p>
      </dgm:t>
    </dgm:pt>
    <dgm:pt modelId="{3D706362-5FA4-47CD-8048-AE34BBCD86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F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数字频率计</a:t>
          </a:r>
          <a:endParaRPr lang="zh-CN" altLang="en-US" dirty="0">
            <a:solidFill>
              <a:srgbClr val="FF0000"/>
            </a:solidFill>
          </a:endParaRPr>
        </a:p>
      </dgm:t>
    </dgm:pt>
    <dgm:pt modelId="{7C3AF232-0193-47EB-8043-62685582EEF5}" type="parTrans" cxnId="{569AE0C7-9D29-4A7D-ADFE-991179024C02}">
      <dgm:prSet/>
      <dgm:spPr/>
      <dgm:t>
        <a:bodyPr/>
        <a:lstStyle/>
        <a:p>
          <a:endParaRPr lang="zh-CN" altLang="en-US"/>
        </a:p>
      </dgm:t>
    </dgm:pt>
    <dgm:pt modelId="{121943D8-0E0B-48B6-BB1D-F510BF394876}" type="sibTrans" cxnId="{569AE0C7-9D29-4A7D-ADFE-991179024C02}">
      <dgm:prSet/>
      <dgm:spPr/>
      <dgm:t>
        <a:bodyPr/>
        <a:lstStyle/>
        <a:p>
          <a:endParaRPr lang="zh-CN" altLang="en-US"/>
        </a:p>
      </dgm:t>
    </dgm:pt>
    <dgm:pt modelId="{89C005E8-7EBD-4DD2-8183-17EB5C0395DB}">
      <dgm:prSet phldrT="[文本]"/>
      <dgm:spPr/>
      <dgm:t>
        <a:bodyPr/>
        <a:lstStyle/>
        <a:p>
          <a:r>
            <a:rPr lang="en-US" altLang="en-US" dirty="0" smtClean="0">
              <a:solidFill>
                <a:srgbClr val="FF0000"/>
              </a:solidFill>
            </a:rPr>
            <a:t>B</a:t>
          </a:r>
          <a:r>
            <a:rPr lang="zh-CN" altLang="en-US" dirty="0" smtClean="0">
              <a:solidFill>
                <a:srgbClr val="FF0000"/>
              </a:solidFill>
            </a:rPr>
            <a:t>题：风力摆动控制系统</a:t>
          </a:r>
          <a:endParaRPr lang="zh-CN" altLang="en-US" dirty="0">
            <a:solidFill>
              <a:srgbClr val="FF0000"/>
            </a:solidFill>
          </a:endParaRPr>
        </a:p>
      </dgm:t>
    </dgm:pt>
    <dgm:pt modelId="{4A080FFF-6C84-4043-9304-84AAE4C349A9}" type="parTrans" cxnId="{FF12E481-9EFF-4856-8C53-4DC44E389B69}">
      <dgm:prSet/>
      <dgm:spPr/>
      <dgm:t>
        <a:bodyPr/>
        <a:lstStyle/>
        <a:p>
          <a:endParaRPr lang="zh-CN" altLang="en-US"/>
        </a:p>
      </dgm:t>
    </dgm:pt>
    <dgm:pt modelId="{D377C67E-D7A0-4577-81F7-4DBBB189672A}" type="sibTrans" cxnId="{FF12E481-9EFF-4856-8C53-4DC44E389B69}">
      <dgm:prSet/>
      <dgm:spPr/>
      <dgm:t>
        <a:bodyPr/>
        <a:lstStyle/>
        <a:p>
          <a:endParaRPr lang="zh-CN" altLang="en-US"/>
        </a:p>
      </dgm:t>
    </dgm:pt>
    <dgm:pt modelId="{35F9B13A-2DD4-49F0-91EF-18EF47E5F667}">
      <dgm:prSet phldrT="[文本]"/>
      <dgm:spPr/>
      <dgm:t>
        <a:bodyPr/>
        <a:lstStyle/>
        <a:p>
          <a:r>
            <a:rPr lang="zh-CN" altLang="en-US" dirty="0" smtClean="0">
              <a:solidFill>
                <a:srgbClr val="FF0000"/>
              </a:solidFill>
            </a:rPr>
            <a:t>无线通信系统</a:t>
          </a:r>
          <a:endParaRPr lang="zh-CN" altLang="en-US" dirty="0">
            <a:solidFill>
              <a:srgbClr val="FF0000"/>
            </a:solidFill>
          </a:endParaRPr>
        </a:p>
      </dgm:t>
    </dgm:pt>
    <dgm:pt modelId="{1607A6C0-423C-47CD-9973-0E157A74870D}" type="parTrans" cxnId="{9C4A5F9A-153B-4D96-8002-CBAD339544FD}">
      <dgm:prSet/>
      <dgm:spPr/>
      <dgm:t>
        <a:bodyPr/>
        <a:lstStyle/>
        <a:p>
          <a:endParaRPr lang="zh-CN" altLang="en-US"/>
        </a:p>
      </dgm:t>
    </dgm:pt>
    <dgm:pt modelId="{42F421E5-5C88-4C06-B86B-650A630D56A9}" type="sibTrans" cxnId="{9C4A5F9A-153B-4D96-8002-CBAD339544FD}">
      <dgm:prSet/>
      <dgm:spPr/>
      <dgm:t>
        <a:bodyPr/>
        <a:lstStyle/>
        <a:p>
          <a:endParaRPr lang="zh-CN" altLang="en-US"/>
        </a:p>
      </dgm:t>
    </dgm:pt>
    <dgm:pt modelId="{A84E7447-319B-4C8C-B3D1-9AD0BC93B69D}" type="pres">
      <dgm:prSet presAssocID="{41D1289F-B435-4CF3-B606-4B751AF8132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3941569-FF16-4188-B20D-891337595B51}" type="pres">
      <dgm:prSet presAssocID="{778ECAB1-D9BB-4C01-977F-B0B28C749AA2}" presName="parentLin" presStyleCnt="0"/>
      <dgm:spPr/>
    </dgm:pt>
    <dgm:pt modelId="{BF86EFB9-798B-481D-8039-D4AED3DC9A97}" type="pres">
      <dgm:prSet presAssocID="{778ECAB1-D9BB-4C01-977F-B0B28C749AA2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EC33901F-576D-4AC4-BC90-42CFBAC1D10C}" type="pres">
      <dgm:prSet presAssocID="{778ECAB1-D9BB-4C01-977F-B0B28C749AA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6B829B-D767-4C9A-9FD0-7329522CAFFD}" type="pres">
      <dgm:prSet presAssocID="{778ECAB1-D9BB-4C01-977F-B0B28C749AA2}" presName="negativeSpace" presStyleCnt="0"/>
      <dgm:spPr/>
    </dgm:pt>
    <dgm:pt modelId="{B791328C-A899-4864-A4ED-0B13A20D2BC3}" type="pres">
      <dgm:prSet presAssocID="{778ECAB1-D9BB-4C01-977F-B0B28C749AA2}" presName="childText" presStyleLbl="conFgAcc1" presStyleIdx="0" presStyleCnt="5">
        <dgm:presLayoutVars>
          <dgm:bulletEnabled val="1"/>
        </dgm:presLayoutVars>
      </dgm:prSet>
      <dgm:spPr/>
    </dgm:pt>
    <dgm:pt modelId="{BB6EA698-0EE9-42F7-B344-44692D61595E}" type="pres">
      <dgm:prSet presAssocID="{66A9162B-0EC3-4AAC-A43D-C78FEFCF98A4}" presName="spaceBetweenRectangles" presStyleCnt="0"/>
      <dgm:spPr/>
    </dgm:pt>
    <dgm:pt modelId="{A00C4564-ABC7-4B89-961C-0E84E98B707D}" type="pres">
      <dgm:prSet presAssocID="{89C005E8-7EBD-4DD2-8183-17EB5C0395DB}" presName="parentLin" presStyleCnt="0"/>
      <dgm:spPr/>
    </dgm:pt>
    <dgm:pt modelId="{A61312A5-7B7A-463C-9CD1-933542062C49}" type="pres">
      <dgm:prSet presAssocID="{89C005E8-7EBD-4DD2-8183-17EB5C0395DB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556C076B-A1D0-40C0-AE51-94190F361F5C}" type="pres">
      <dgm:prSet presAssocID="{89C005E8-7EBD-4DD2-8183-17EB5C0395D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861856-94A0-43D4-9D1E-906596B28744}" type="pres">
      <dgm:prSet presAssocID="{89C005E8-7EBD-4DD2-8183-17EB5C0395DB}" presName="negativeSpace" presStyleCnt="0"/>
      <dgm:spPr/>
    </dgm:pt>
    <dgm:pt modelId="{36E7351F-01C6-418F-8977-98A764D8F0B3}" type="pres">
      <dgm:prSet presAssocID="{89C005E8-7EBD-4DD2-8183-17EB5C0395DB}" presName="childText" presStyleLbl="conFgAcc1" presStyleIdx="1" presStyleCnt="5">
        <dgm:presLayoutVars>
          <dgm:bulletEnabled val="1"/>
        </dgm:presLayoutVars>
      </dgm:prSet>
      <dgm:spPr/>
    </dgm:pt>
    <dgm:pt modelId="{0EBA21CE-823D-4B90-BCC0-05FE777B7A58}" type="pres">
      <dgm:prSet presAssocID="{D377C67E-D7A0-4577-81F7-4DBBB189672A}" presName="spaceBetweenRectangles" presStyleCnt="0"/>
      <dgm:spPr/>
    </dgm:pt>
    <dgm:pt modelId="{C12CF7AC-83F7-4517-9915-3BD8C11F41FE}" type="pres">
      <dgm:prSet presAssocID="{6A1DCCAB-04CF-4107-9AA1-8C45CED10D36}" presName="parentLin" presStyleCnt="0"/>
      <dgm:spPr/>
    </dgm:pt>
    <dgm:pt modelId="{D1390164-2F23-401A-837A-A6F084B9757E}" type="pres">
      <dgm:prSet presAssocID="{6A1DCCAB-04CF-4107-9AA1-8C45CED10D36}" presName="parentLeftMargin" presStyleLbl="node1" presStyleIdx="1" presStyleCnt="5"/>
      <dgm:spPr/>
      <dgm:t>
        <a:bodyPr/>
        <a:lstStyle/>
        <a:p>
          <a:endParaRPr lang="zh-CN" altLang="en-US"/>
        </a:p>
      </dgm:t>
    </dgm:pt>
    <dgm:pt modelId="{0757DF70-8A7B-471C-A0CC-C43397FEE9AE}" type="pres">
      <dgm:prSet presAssocID="{6A1DCCAB-04CF-4107-9AA1-8C45CED10D36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B11290-2F98-4627-990B-F633D91B7C1F}" type="pres">
      <dgm:prSet presAssocID="{6A1DCCAB-04CF-4107-9AA1-8C45CED10D36}" presName="negativeSpace" presStyleCnt="0"/>
      <dgm:spPr/>
    </dgm:pt>
    <dgm:pt modelId="{758F141F-30E2-4F08-A96F-EDA71AF592F0}" type="pres">
      <dgm:prSet presAssocID="{6A1DCCAB-04CF-4107-9AA1-8C45CED10D36}" presName="childText" presStyleLbl="conFgAcc1" presStyleIdx="2" presStyleCnt="5">
        <dgm:presLayoutVars>
          <dgm:bulletEnabled val="1"/>
        </dgm:presLayoutVars>
      </dgm:prSet>
      <dgm:spPr/>
    </dgm:pt>
    <dgm:pt modelId="{EB334C9C-944F-468F-90FF-C03108FEF1A6}" type="pres">
      <dgm:prSet presAssocID="{883527A7-235E-48F3-8DA7-353510BA985F}" presName="spaceBetweenRectangles" presStyleCnt="0"/>
      <dgm:spPr/>
    </dgm:pt>
    <dgm:pt modelId="{823922E8-1517-48B0-B318-69AB8F5C82A9}" type="pres">
      <dgm:prSet presAssocID="{3D706362-5FA4-47CD-8048-AE34BBCD8610}" presName="parentLin" presStyleCnt="0"/>
      <dgm:spPr/>
    </dgm:pt>
    <dgm:pt modelId="{5DA490D9-FF47-4665-97BC-CAFB72F27AD8}" type="pres">
      <dgm:prSet presAssocID="{3D706362-5FA4-47CD-8048-AE34BBCD8610}" presName="parentLeftMargin" presStyleLbl="node1" presStyleIdx="2" presStyleCnt="5"/>
      <dgm:spPr/>
      <dgm:t>
        <a:bodyPr/>
        <a:lstStyle/>
        <a:p>
          <a:endParaRPr lang="zh-CN" altLang="en-US"/>
        </a:p>
      </dgm:t>
    </dgm:pt>
    <dgm:pt modelId="{B1D70CC9-7B07-45F6-B69E-F93C79CBDC07}" type="pres">
      <dgm:prSet presAssocID="{3D706362-5FA4-47CD-8048-AE34BBCD8610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3CD294-A19E-49D8-A003-ADCF5E3DA87F}" type="pres">
      <dgm:prSet presAssocID="{3D706362-5FA4-47CD-8048-AE34BBCD8610}" presName="negativeSpace" presStyleCnt="0"/>
      <dgm:spPr/>
    </dgm:pt>
    <dgm:pt modelId="{FBD61169-B2B9-4406-A69E-A2ED502B5F8E}" type="pres">
      <dgm:prSet presAssocID="{3D706362-5FA4-47CD-8048-AE34BBCD8610}" presName="childText" presStyleLbl="conFgAcc1" presStyleIdx="3" presStyleCnt="5">
        <dgm:presLayoutVars>
          <dgm:bulletEnabled val="1"/>
        </dgm:presLayoutVars>
      </dgm:prSet>
      <dgm:spPr/>
    </dgm:pt>
    <dgm:pt modelId="{DD204361-FA45-429A-8747-E4A206891D15}" type="pres">
      <dgm:prSet presAssocID="{121943D8-0E0B-48B6-BB1D-F510BF394876}" presName="spaceBetweenRectangles" presStyleCnt="0"/>
      <dgm:spPr/>
    </dgm:pt>
    <dgm:pt modelId="{B27E9968-08A4-4BFB-8CEE-4B85A7CDCC65}" type="pres">
      <dgm:prSet presAssocID="{35F9B13A-2DD4-49F0-91EF-18EF47E5F667}" presName="parentLin" presStyleCnt="0"/>
      <dgm:spPr/>
    </dgm:pt>
    <dgm:pt modelId="{51893479-0E0A-44AC-876A-903068AA706C}" type="pres">
      <dgm:prSet presAssocID="{35F9B13A-2DD4-49F0-91EF-18EF47E5F667}" presName="parentLeftMargin" presStyleLbl="node1" presStyleIdx="3" presStyleCnt="5"/>
      <dgm:spPr/>
      <dgm:t>
        <a:bodyPr/>
        <a:lstStyle/>
        <a:p>
          <a:endParaRPr lang="zh-CN" altLang="en-US"/>
        </a:p>
      </dgm:t>
    </dgm:pt>
    <dgm:pt modelId="{8EF0C9F9-4DCB-4111-B4E9-7E2F8101D7C7}" type="pres">
      <dgm:prSet presAssocID="{35F9B13A-2DD4-49F0-91EF-18EF47E5F66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78E8BE-EB01-472E-B484-8605B10F35F2}" type="pres">
      <dgm:prSet presAssocID="{35F9B13A-2DD4-49F0-91EF-18EF47E5F667}" presName="negativeSpace" presStyleCnt="0"/>
      <dgm:spPr/>
    </dgm:pt>
    <dgm:pt modelId="{91802102-A84C-414D-9A00-BC5324C24600}" type="pres">
      <dgm:prSet presAssocID="{35F9B13A-2DD4-49F0-91EF-18EF47E5F66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EAB4CFB5-F154-4BBB-9295-0EEB8530885B}" type="presOf" srcId="{778ECAB1-D9BB-4C01-977F-B0B28C749AA2}" destId="{BF86EFB9-798B-481D-8039-D4AED3DC9A97}" srcOrd="0" destOrd="0" presId="urn:microsoft.com/office/officeart/2005/8/layout/list1"/>
    <dgm:cxn modelId="{6373AF5A-EF60-4BAE-9336-10CD7E86D5AD}" type="presOf" srcId="{35F9B13A-2DD4-49F0-91EF-18EF47E5F667}" destId="{8EF0C9F9-4DCB-4111-B4E9-7E2F8101D7C7}" srcOrd="1" destOrd="0" presId="urn:microsoft.com/office/officeart/2005/8/layout/list1"/>
    <dgm:cxn modelId="{9C4A5F9A-153B-4D96-8002-CBAD339544FD}" srcId="{41D1289F-B435-4CF3-B606-4B751AF8132C}" destId="{35F9B13A-2DD4-49F0-91EF-18EF47E5F667}" srcOrd="4" destOrd="0" parTransId="{1607A6C0-423C-47CD-9973-0E157A74870D}" sibTransId="{42F421E5-5C88-4C06-B86B-650A630D56A9}"/>
    <dgm:cxn modelId="{7CE9CEA7-FF54-443D-98B2-FF58C067F072}" type="presOf" srcId="{89C005E8-7EBD-4DD2-8183-17EB5C0395DB}" destId="{556C076B-A1D0-40C0-AE51-94190F361F5C}" srcOrd="1" destOrd="0" presId="urn:microsoft.com/office/officeart/2005/8/layout/list1"/>
    <dgm:cxn modelId="{EDDBC7E4-D1E8-4D17-BE22-18AB9681556C}" srcId="{41D1289F-B435-4CF3-B606-4B751AF8132C}" destId="{778ECAB1-D9BB-4C01-977F-B0B28C749AA2}" srcOrd="0" destOrd="0" parTransId="{6A67692E-30D5-4D12-B9CF-14DB9F0C9523}" sibTransId="{66A9162B-0EC3-4AAC-A43D-C78FEFCF98A4}"/>
    <dgm:cxn modelId="{DA9287C8-C708-4FDB-B4F8-94BBADFBA8B0}" type="presOf" srcId="{6A1DCCAB-04CF-4107-9AA1-8C45CED10D36}" destId="{D1390164-2F23-401A-837A-A6F084B9757E}" srcOrd="0" destOrd="0" presId="urn:microsoft.com/office/officeart/2005/8/layout/list1"/>
    <dgm:cxn modelId="{FF12E481-9EFF-4856-8C53-4DC44E389B69}" srcId="{41D1289F-B435-4CF3-B606-4B751AF8132C}" destId="{89C005E8-7EBD-4DD2-8183-17EB5C0395DB}" srcOrd="1" destOrd="0" parTransId="{4A080FFF-6C84-4043-9304-84AAE4C349A9}" sibTransId="{D377C67E-D7A0-4577-81F7-4DBBB189672A}"/>
    <dgm:cxn modelId="{74C35931-9F76-42E7-B436-FB62580DFF25}" srcId="{41D1289F-B435-4CF3-B606-4B751AF8132C}" destId="{6A1DCCAB-04CF-4107-9AA1-8C45CED10D36}" srcOrd="2" destOrd="0" parTransId="{96259FA2-8239-400D-855F-92D4FA4BA5C4}" sibTransId="{883527A7-235E-48F3-8DA7-353510BA985F}"/>
    <dgm:cxn modelId="{D19290DD-84DB-4272-B707-13CE5B66C3BE}" type="presOf" srcId="{41D1289F-B435-4CF3-B606-4B751AF8132C}" destId="{A84E7447-319B-4C8C-B3D1-9AD0BC93B69D}" srcOrd="0" destOrd="0" presId="urn:microsoft.com/office/officeart/2005/8/layout/list1"/>
    <dgm:cxn modelId="{11B9A5CC-1AA3-4170-83B8-981B455A022B}" type="presOf" srcId="{3D706362-5FA4-47CD-8048-AE34BBCD8610}" destId="{B1D70CC9-7B07-45F6-B69E-F93C79CBDC07}" srcOrd="1" destOrd="0" presId="urn:microsoft.com/office/officeart/2005/8/layout/list1"/>
    <dgm:cxn modelId="{30AACC65-25CE-48AE-8D70-CFC448738C66}" type="presOf" srcId="{89C005E8-7EBD-4DD2-8183-17EB5C0395DB}" destId="{A61312A5-7B7A-463C-9CD1-933542062C49}" srcOrd="0" destOrd="0" presId="urn:microsoft.com/office/officeart/2005/8/layout/list1"/>
    <dgm:cxn modelId="{714DD66F-F329-4825-98CC-6B94D9066819}" type="presOf" srcId="{3D706362-5FA4-47CD-8048-AE34BBCD8610}" destId="{5DA490D9-FF47-4665-97BC-CAFB72F27AD8}" srcOrd="0" destOrd="0" presId="urn:microsoft.com/office/officeart/2005/8/layout/list1"/>
    <dgm:cxn modelId="{05FD808D-3810-43CF-B87D-08E45F747BCB}" type="presOf" srcId="{6A1DCCAB-04CF-4107-9AA1-8C45CED10D36}" destId="{0757DF70-8A7B-471C-A0CC-C43397FEE9AE}" srcOrd="1" destOrd="0" presId="urn:microsoft.com/office/officeart/2005/8/layout/list1"/>
    <dgm:cxn modelId="{569AE0C7-9D29-4A7D-ADFE-991179024C02}" srcId="{41D1289F-B435-4CF3-B606-4B751AF8132C}" destId="{3D706362-5FA4-47CD-8048-AE34BBCD8610}" srcOrd="3" destOrd="0" parTransId="{7C3AF232-0193-47EB-8043-62685582EEF5}" sibTransId="{121943D8-0E0B-48B6-BB1D-F510BF394876}"/>
    <dgm:cxn modelId="{9A654A97-D14D-4AB0-968B-F2276E87DCE2}" type="presOf" srcId="{778ECAB1-D9BB-4C01-977F-B0B28C749AA2}" destId="{EC33901F-576D-4AC4-BC90-42CFBAC1D10C}" srcOrd="1" destOrd="0" presId="urn:microsoft.com/office/officeart/2005/8/layout/list1"/>
    <dgm:cxn modelId="{2B57868E-6D5C-4B66-91AF-EFC3EEC69E1E}" type="presOf" srcId="{35F9B13A-2DD4-49F0-91EF-18EF47E5F667}" destId="{51893479-0E0A-44AC-876A-903068AA706C}" srcOrd="0" destOrd="0" presId="urn:microsoft.com/office/officeart/2005/8/layout/list1"/>
    <dgm:cxn modelId="{5AE8F7C8-93B4-4518-B52F-3532F660D132}" type="presParOf" srcId="{A84E7447-319B-4C8C-B3D1-9AD0BC93B69D}" destId="{33941569-FF16-4188-B20D-891337595B51}" srcOrd="0" destOrd="0" presId="urn:microsoft.com/office/officeart/2005/8/layout/list1"/>
    <dgm:cxn modelId="{2C34477E-A7BD-4503-9BCF-A006F8310966}" type="presParOf" srcId="{33941569-FF16-4188-B20D-891337595B51}" destId="{BF86EFB9-798B-481D-8039-D4AED3DC9A97}" srcOrd="0" destOrd="0" presId="urn:microsoft.com/office/officeart/2005/8/layout/list1"/>
    <dgm:cxn modelId="{00D44CD1-D234-4DE1-B3E5-F6B49B701AD1}" type="presParOf" srcId="{33941569-FF16-4188-B20D-891337595B51}" destId="{EC33901F-576D-4AC4-BC90-42CFBAC1D10C}" srcOrd="1" destOrd="0" presId="urn:microsoft.com/office/officeart/2005/8/layout/list1"/>
    <dgm:cxn modelId="{2B5B94DD-7165-4692-9307-F8D18AEFE16F}" type="presParOf" srcId="{A84E7447-319B-4C8C-B3D1-9AD0BC93B69D}" destId="{D76B829B-D767-4C9A-9FD0-7329522CAFFD}" srcOrd="1" destOrd="0" presId="urn:microsoft.com/office/officeart/2005/8/layout/list1"/>
    <dgm:cxn modelId="{44F94ED0-8482-4FE1-B081-9168E9F32CB9}" type="presParOf" srcId="{A84E7447-319B-4C8C-B3D1-9AD0BC93B69D}" destId="{B791328C-A899-4864-A4ED-0B13A20D2BC3}" srcOrd="2" destOrd="0" presId="urn:microsoft.com/office/officeart/2005/8/layout/list1"/>
    <dgm:cxn modelId="{9A22CD6F-05F9-4E22-B855-EA2F1265809A}" type="presParOf" srcId="{A84E7447-319B-4C8C-B3D1-9AD0BC93B69D}" destId="{BB6EA698-0EE9-42F7-B344-44692D61595E}" srcOrd="3" destOrd="0" presId="urn:microsoft.com/office/officeart/2005/8/layout/list1"/>
    <dgm:cxn modelId="{FA37AEEF-E76E-41E6-88A8-F4F085E4F923}" type="presParOf" srcId="{A84E7447-319B-4C8C-B3D1-9AD0BC93B69D}" destId="{A00C4564-ABC7-4B89-961C-0E84E98B707D}" srcOrd="4" destOrd="0" presId="urn:microsoft.com/office/officeart/2005/8/layout/list1"/>
    <dgm:cxn modelId="{4442BD99-4493-4098-968E-ACB5D1B108D1}" type="presParOf" srcId="{A00C4564-ABC7-4B89-961C-0E84E98B707D}" destId="{A61312A5-7B7A-463C-9CD1-933542062C49}" srcOrd="0" destOrd="0" presId="urn:microsoft.com/office/officeart/2005/8/layout/list1"/>
    <dgm:cxn modelId="{4895142D-43FB-4947-983C-5A24040E0E53}" type="presParOf" srcId="{A00C4564-ABC7-4B89-961C-0E84E98B707D}" destId="{556C076B-A1D0-40C0-AE51-94190F361F5C}" srcOrd="1" destOrd="0" presId="urn:microsoft.com/office/officeart/2005/8/layout/list1"/>
    <dgm:cxn modelId="{B0E00D63-BB7F-4092-9C04-CBDFC2223013}" type="presParOf" srcId="{A84E7447-319B-4C8C-B3D1-9AD0BC93B69D}" destId="{A7861856-94A0-43D4-9D1E-906596B28744}" srcOrd="5" destOrd="0" presId="urn:microsoft.com/office/officeart/2005/8/layout/list1"/>
    <dgm:cxn modelId="{50FD87FB-FBE8-4FAF-81B2-0D12369ED9FF}" type="presParOf" srcId="{A84E7447-319B-4C8C-B3D1-9AD0BC93B69D}" destId="{36E7351F-01C6-418F-8977-98A764D8F0B3}" srcOrd="6" destOrd="0" presId="urn:microsoft.com/office/officeart/2005/8/layout/list1"/>
    <dgm:cxn modelId="{BA6B7DB6-4D11-48D6-AF85-8867642982B2}" type="presParOf" srcId="{A84E7447-319B-4C8C-B3D1-9AD0BC93B69D}" destId="{0EBA21CE-823D-4B90-BCC0-05FE777B7A58}" srcOrd="7" destOrd="0" presId="urn:microsoft.com/office/officeart/2005/8/layout/list1"/>
    <dgm:cxn modelId="{C1D6B453-A1FE-45EF-A938-A56FF799AED9}" type="presParOf" srcId="{A84E7447-319B-4C8C-B3D1-9AD0BC93B69D}" destId="{C12CF7AC-83F7-4517-9915-3BD8C11F41FE}" srcOrd="8" destOrd="0" presId="urn:microsoft.com/office/officeart/2005/8/layout/list1"/>
    <dgm:cxn modelId="{4360F0BF-DAAE-4AE5-911B-B2EED32692D5}" type="presParOf" srcId="{C12CF7AC-83F7-4517-9915-3BD8C11F41FE}" destId="{D1390164-2F23-401A-837A-A6F084B9757E}" srcOrd="0" destOrd="0" presId="urn:microsoft.com/office/officeart/2005/8/layout/list1"/>
    <dgm:cxn modelId="{FDB82AFB-1323-439C-BEF5-9020ECF84A8D}" type="presParOf" srcId="{C12CF7AC-83F7-4517-9915-3BD8C11F41FE}" destId="{0757DF70-8A7B-471C-A0CC-C43397FEE9AE}" srcOrd="1" destOrd="0" presId="urn:microsoft.com/office/officeart/2005/8/layout/list1"/>
    <dgm:cxn modelId="{EEC8C889-A129-4AD1-B8B8-095035A735F2}" type="presParOf" srcId="{A84E7447-319B-4C8C-B3D1-9AD0BC93B69D}" destId="{A0B11290-2F98-4627-990B-F633D91B7C1F}" srcOrd="9" destOrd="0" presId="urn:microsoft.com/office/officeart/2005/8/layout/list1"/>
    <dgm:cxn modelId="{E0F879F8-72CC-4FE7-BF2D-FDBC8E034F5F}" type="presParOf" srcId="{A84E7447-319B-4C8C-B3D1-9AD0BC93B69D}" destId="{758F141F-30E2-4F08-A96F-EDA71AF592F0}" srcOrd="10" destOrd="0" presId="urn:microsoft.com/office/officeart/2005/8/layout/list1"/>
    <dgm:cxn modelId="{D7CB405F-B164-417A-A919-A400CB251092}" type="presParOf" srcId="{A84E7447-319B-4C8C-B3D1-9AD0BC93B69D}" destId="{EB334C9C-944F-468F-90FF-C03108FEF1A6}" srcOrd="11" destOrd="0" presId="urn:microsoft.com/office/officeart/2005/8/layout/list1"/>
    <dgm:cxn modelId="{1E400239-A029-4DB0-8EAE-A33BC33FA3E9}" type="presParOf" srcId="{A84E7447-319B-4C8C-B3D1-9AD0BC93B69D}" destId="{823922E8-1517-48B0-B318-69AB8F5C82A9}" srcOrd="12" destOrd="0" presId="urn:microsoft.com/office/officeart/2005/8/layout/list1"/>
    <dgm:cxn modelId="{518E99CB-AE1F-444A-B76C-1494E54C00FD}" type="presParOf" srcId="{823922E8-1517-48B0-B318-69AB8F5C82A9}" destId="{5DA490D9-FF47-4665-97BC-CAFB72F27AD8}" srcOrd="0" destOrd="0" presId="urn:microsoft.com/office/officeart/2005/8/layout/list1"/>
    <dgm:cxn modelId="{433A6DA3-A4C4-4E84-AB90-C82D05B9982E}" type="presParOf" srcId="{823922E8-1517-48B0-B318-69AB8F5C82A9}" destId="{B1D70CC9-7B07-45F6-B69E-F93C79CBDC07}" srcOrd="1" destOrd="0" presId="urn:microsoft.com/office/officeart/2005/8/layout/list1"/>
    <dgm:cxn modelId="{793C9009-799E-4A42-A366-94145E8955CE}" type="presParOf" srcId="{A84E7447-319B-4C8C-B3D1-9AD0BC93B69D}" destId="{203CD294-A19E-49D8-A003-ADCF5E3DA87F}" srcOrd="13" destOrd="0" presId="urn:microsoft.com/office/officeart/2005/8/layout/list1"/>
    <dgm:cxn modelId="{B0D734BE-C5D9-4EA1-8B62-72B29AABD56D}" type="presParOf" srcId="{A84E7447-319B-4C8C-B3D1-9AD0BC93B69D}" destId="{FBD61169-B2B9-4406-A69E-A2ED502B5F8E}" srcOrd="14" destOrd="0" presId="urn:microsoft.com/office/officeart/2005/8/layout/list1"/>
    <dgm:cxn modelId="{5A222394-61E2-4E89-98B2-F498B596FDED}" type="presParOf" srcId="{A84E7447-319B-4C8C-B3D1-9AD0BC93B69D}" destId="{DD204361-FA45-429A-8747-E4A206891D15}" srcOrd="15" destOrd="0" presId="urn:microsoft.com/office/officeart/2005/8/layout/list1"/>
    <dgm:cxn modelId="{B722918A-814C-475B-A6E3-1FAAD8FFB946}" type="presParOf" srcId="{A84E7447-319B-4C8C-B3D1-9AD0BC93B69D}" destId="{B27E9968-08A4-4BFB-8CEE-4B85A7CDCC65}" srcOrd="16" destOrd="0" presId="urn:microsoft.com/office/officeart/2005/8/layout/list1"/>
    <dgm:cxn modelId="{A9AE01B2-5236-4678-BBDE-8A1B1F5A5CF8}" type="presParOf" srcId="{B27E9968-08A4-4BFB-8CEE-4B85A7CDCC65}" destId="{51893479-0E0A-44AC-876A-903068AA706C}" srcOrd="0" destOrd="0" presId="urn:microsoft.com/office/officeart/2005/8/layout/list1"/>
    <dgm:cxn modelId="{25C77503-6725-4640-A863-213920D58261}" type="presParOf" srcId="{B27E9968-08A4-4BFB-8CEE-4B85A7CDCC65}" destId="{8EF0C9F9-4DCB-4111-B4E9-7E2F8101D7C7}" srcOrd="1" destOrd="0" presId="urn:microsoft.com/office/officeart/2005/8/layout/list1"/>
    <dgm:cxn modelId="{5B5937E3-1D70-4869-897D-BA6C1A088645}" type="presParOf" srcId="{A84E7447-319B-4C8C-B3D1-9AD0BC93B69D}" destId="{C078E8BE-EB01-472E-B484-8605B10F35F2}" srcOrd="17" destOrd="0" presId="urn:microsoft.com/office/officeart/2005/8/layout/list1"/>
    <dgm:cxn modelId="{840E27C6-C609-4A17-96BD-47E70CA3051E}" type="presParOf" srcId="{A84E7447-319B-4C8C-B3D1-9AD0BC93B69D}" destId="{91802102-A84C-414D-9A00-BC5324C2460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1D1289F-B435-4CF3-B606-4B751AF8132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8ECAB1-D9BB-4C01-977F-B0B28C749AA2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A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双向</a:t>
          </a:r>
          <a:r>
            <a:rPr lang="en-US" altLang="zh-CN" dirty="0" smtClean="0">
              <a:solidFill>
                <a:srgbClr val="FF0000"/>
              </a:solidFill>
            </a:rPr>
            <a:t>DC-DC</a:t>
          </a:r>
          <a:r>
            <a:rPr lang="zh-CN" altLang="zh-CN" dirty="0" smtClean="0">
              <a:solidFill>
                <a:srgbClr val="FF0000"/>
              </a:solidFill>
            </a:rPr>
            <a:t>变换器</a:t>
          </a:r>
          <a:endParaRPr lang="zh-CN" altLang="en-US" dirty="0">
            <a:solidFill>
              <a:srgbClr val="FF0000"/>
            </a:solidFill>
          </a:endParaRPr>
        </a:p>
      </dgm:t>
    </dgm:pt>
    <dgm:pt modelId="{6A67692E-30D5-4D12-B9CF-14DB9F0C9523}" type="parTrans" cxnId="{EDDBC7E4-D1E8-4D17-BE22-18AB9681556C}">
      <dgm:prSet/>
      <dgm:spPr/>
      <dgm:t>
        <a:bodyPr/>
        <a:lstStyle/>
        <a:p>
          <a:endParaRPr lang="zh-CN" altLang="en-US"/>
        </a:p>
      </dgm:t>
    </dgm:pt>
    <dgm:pt modelId="{66A9162B-0EC3-4AAC-A43D-C78FEFCF98A4}" type="sibTrans" cxnId="{EDDBC7E4-D1E8-4D17-BE22-18AB9681556C}">
      <dgm:prSet/>
      <dgm:spPr/>
      <dgm:t>
        <a:bodyPr/>
        <a:lstStyle/>
        <a:p>
          <a:endParaRPr lang="zh-CN" altLang="en-US"/>
        </a:p>
      </dgm:t>
    </dgm:pt>
    <dgm:pt modelId="{6A1DCCAB-04CF-4107-9AA1-8C45CED10D3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D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增益可控射频放大</a:t>
          </a:r>
          <a:r>
            <a:rPr lang="zh-CN" altLang="en-US" dirty="0" smtClean="0">
              <a:solidFill>
                <a:srgbClr val="FF0000"/>
              </a:solidFill>
            </a:rPr>
            <a:t>器</a:t>
          </a:r>
          <a:endParaRPr lang="zh-CN" altLang="en-US" dirty="0">
            <a:solidFill>
              <a:srgbClr val="FF0000"/>
            </a:solidFill>
          </a:endParaRPr>
        </a:p>
      </dgm:t>
    </dgm:pt>
    <dgm:pt modelId="{96259FA2-8239-400D-855F-92D4FA4BA5C4}" type="parTrans" cxnId="{74C35931-9F76-42E7-B436-FB62580DFF25}">
      <dgm:prSet/>
      <dgm:spPr/>
      <dgm:t>
        <a:bodyPr/>
        <a:lstStyle/>
        <a:p>
          <a:endParaRPr lang="zh-CN" altLang="en-US"/>
        </a:p>
      </dgm:t>
    </dgm:pt>
    <dgm:pt modelId="{883527A7-235E-48F3-8DA7-353510BA985F}" type="sibTrans" cxnId="{74C35931-9F76-42E7-B436-FB62580DFF25}">
      <dgm:prSet/>
      <dgm:spPr/>
      <dgm:t>
        <a:bodyPr/>
        <a:lstStyle/>
        <a:p>
          <a:endParaRPr lang="zh-CN" altLang="en-US"/>
        </a:p>
      </dgm:t>
    </dgm:pt>
    <dgm:pt modelId="{3D706362-5FA4-47CD-8048-AE34BBCD86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F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数字频率计</a:t>
          </a:r>
          <a:endParaRPr lang="zh-CN" altLang="en-US" dirty="0">
            <a:solidFill>
              <a:srgbClr val="FF0000"/>
            </a:solidFill>
          </a:endParaRPr>
        </a:p>
      </dgm:t>
    </dgm:pt>
    <dgm:pt modelId="{7C3AF232-0193-47EB-8043-62685582EEF5}" type="parTrans" cxnId="{569AE0C7-9D29-4A7D-ADFE-991179024C02}">
      <dgm:prSet/>
      <dgm:spPr/>
      <dgm:t>
        <a:bodyPr/>
        <a:lstStyle/>
        <a:p>
          <a:endParaRPr lang="zh-CN" altLang="en-US"/>
        </a:p>
      </dgm:t>
    </dgm:pt>
    <dgm:pt modelId="{121943D8-0E0B-48B6-BB1D-F510BF394876}" type="sibTrans" cxnId="{569AE0C7-9D29-4A7D-ADFE-991179024C02}">
      <dgm:prSet/>
      <dgm:spPr/>
      <dgm:t>
        <a:bodyPr/>
        <a:lstStyle/>
        <a:p>
          <a:endParaRPr lang="zh-CN" altLang="en-US"/>
        </a:p>
      </dgm:t>
    </dgm:pt>
    <dgm:pt modelId="{89C005E8-7EBD-4DD2-8183-17EB5C0395DB}">
      <dgm:prSet phldrT="[文本]"/>
      <dgm:spPr/>
      <dgm:t>
        <a:bodyPr/>
        <a:lstStyle/>
        <a:p>
          <a:r>
            <a:rPr lang="en-US" altLang="en-US" dirty="0" smtClean="0">
              <a:solidFill>
                <a:srgbClr val="FF0000"/>
              </a:solidFill>
            </a:rPr>
            <a:t>B</a:t>
          </a:r>
          <a:r>
            <a:rPr lang="zh-CN" altLang="en-US" dirty="0" smtClean="0">
              <a:solidFill>
                <a:srgbClr val="FF0000"/>
              </a:solidFill>
            </a:rPr>
            <a:t>题：风力摆动控制系统</a:t>
          </a:r>
          <a:endParaRPr lang="zh-CN" altLang="en-US" dirty="0">
            <a:solidFill>
              <a:srgbClr val="FF0000"/>
            </a:solidFill>
          </a:endParaRPr>
        </a:p>
      </dgm:t>
    </dgm:pt>
    <dgm:pt modelId="{4A080FFF-6C84-4043-9304-84AAE4C349A9}" type="parTrans" cxnId="{FF12E481-9EFF-4856-8C53-4DC44E389B69}">
      <dgm:prSet/>
      <dgm:spPr/>
      <dgm:t>
        <a:bodyPr/>
        <a:lstStyle/>
        <a:p>
          <a:endParaRPr lang="zh-CN" altLang="en-US"/>
        </a:p>
      </dgm:t>
    </dgm:pt>
    <dgm:pt modelId="{D377C67E-D7A0-4577-81F7-4DBBB189672A}" type="sibTrans" cxnId="{FF12E481-9EFF-4856-8C53-4DC44E389B69}">
      <dgm:prSet/>
      <dgm:spPr/>
      <dgm:t>
        <a:bodyPr/>
        <a:lstStyle/>
        <a:p>
          <a:endParaRPr lang="zh-CN" altLang="en-US"/>
        </a:p>
      </dgm:t>
    </dgm:pt>
    <dgm:pt modelId="{35F9B13A-2DD4-49F0-91EF-18EF47E5F667}">
      <dgm:prSet phldrT="[文本]"/>
      <dgm:spPr/>
      <dgm:t>
        <a:bodyPr/>
        <a:lstStyle/>
        <a:p>
          <a:r>
            <a:rPr lang="zh-CN" altLang="en-US" dirty="0" smtClean="0">
              <a:solidFill>
                <a:srgbClr val="FF0000"/>
              </a:solidFill>
            </a:rPr>
            <a:t>无线通信系统</a:t>
          </a:r>
          <a:endParaRPr lang="zh-CN" altLang="en-US" dirty="0">
            <a:solidFill>
              <a:srgbClr val="FF0000"/>
            </a:solidFill>
          </a:endParaRPr>
        </a:p>
      </dgm:t>
    </dgm:pt>
    <dgm:pt modelId="{1607A6C0-423C-47CD-9973-0E157A74870D}" type="parTrans" cxnId="{9C4A5F9A-153B-4D96-8002-CBAD339544FD}">
      <dgm:prSet/>
      <dgm:spPr/>
      <dgm:t>
        <a:bodyPr/>
        <a:lstStyle/>
        <a:p>
          <a:endParaRPr lang="zh-CN" altLang="en-US"/>
        </a:p>
      </dgm:t>
    </dgm:pt>
    <dgm:pt modelId="{42F421E5-5C88-4C06-B86B-650A630D56A9}" type="sibTrans" cxnId="{9C4A5F9A-153B-4D96-8002-CBAD339544FD}">
      <dgm:prSet/>
      <dgm:spPr/>
      <dgm:t>
        <a:bodyPr/>
        <a:lstStyle/>
        <a:p>
          <a:endParaRPr lang="zh-CN" altLang="en-US"/>
        </a:p>
      </dgm:t>
    </dgm:pt>
    <dgm:pt modelId="{A84E7447-319B-4C8C-B3D1-9AD0BC93B69D}" type="pres">
      <dgm:prSet presAssocID="{41D1289F-B435-4CF3-B606-4B751AF8132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3941569-FF16-4188-B20D-891337595B51}" type="pres">
      <dgm:prSet presAssocID="{778ECAB1-D9BB-4C01-977F-B0B28C749AA2}" presName="parentLin" presStyleCnt="0"/>
      <dgm:spPr/>
    </dgm:pt>
    <dgm:pt modelId="{BF86EFB9-798B-481D-8039-D4AED3DC9A97}" type="pres">
      <dgm:prSet presAssocID="{778ECAB1-D9BB-4C01-977F-B0B28C749AA2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EC33901F-576D-4AC4-BC90-42CFBAC1D10C}" type="pres">
      <dgm:prSet presAssocID="{778ECAB1-D9BB-4C01-977F-B0B28C749AA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6B829B-D767-4C9A-9FD0-7329522CAFFD}" type="pres">
      <dgm:prSet presAssocID="{778ECAB1-D9BB-4C01-977F-B0B28C749AA2}" presName="negativeSpace" presStyleCnt="0"/>
      <dgm:spPr/>
    </dgm:pt>
    <dgm:pt modelId="{B791328C-A899-4864-A4ED-0B13A20D2BC3}" type="pres">
      <dgm:prSet presAssocID="{778ECAB1-D9BB-4C01-977F-B0B28C749AA2}" presName="childText" presStyleLbl="conFgAcc1" presStyleIdx="0" presStyleCnt="5">
        <dgm:presLayoutVars>
          <dgm:bulletEnabled val="1"/>
        </dgm:presLayoutVars>
      </dgm:prSet>
      <dgm:spPr/>
    </dgm:pt>
    <dgm:pt modelId="{BB6EA698-0EE9-42F7-B344-44692D61595E}" type="pres">
      <dgm:prSet presAssocID="{66A9162B-0EC3-4AAC-A43D-C78FEFCF98A4}" presName="spaceBetweenRectangles" presStyleCnt="0"/>
      <dgm:spPr/>
    </dgm:pt>
    <dgm:pt modelId="{A00C4564-ABC7-4B89-961C-0E84E98B707D}" type="pres">
      <dgm:prSet presAssocID="{89C005E8-7EBD-4DD2-8183-17EB5C0395DB}" presName="parentLin" presStyleCnt="0"/>
      <dgm:spPr/>
    </dgm:pt>
    <dgm:pt modelId="{A61312A5-7B7A-463C-9CD1-933542062C49}" type="pres">
      <dgm:prSet presAssocID="{89C005E8-7EBD-4DD2-8183-17EB5C0395DB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556C076B-A1D0-40C0-AE51-94190F361F5C}" type="pres">
      <dgm:prSet presAssocID="{89C005E8-7EBD-4DD2-8183-17EB5C0395D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861856-94A0-43D4-9D1E-906596B28744}" type="pres">
      <dgm:prSet presAssocID="{89C005E8-7EBD-4DD2-8183-17EB5C0395DB}" presName="negativeSpace" presStyleCnt="0"/>
      <dgm:spPr/>
    </dgm:pt>
    <dgm:pt modelId="{36E7351F-01C6-418F-8977-98A764D8F0B3}" type="pres">
      <dgm:prSet presAssocID="{89C005E8-7EBD-4DD2-8183-17EB5C0395DB}" presName="childText" presStyleLbl="conFgAcc1" presStyleIdx="1" presStyleCnt="5">
        <dgm:presLayoutVars>
          <dgm:bulletEnabled val="1"/>
        </dgm:presLayoutVars>
      </dgm:prSet>
      <dgm:spPr/>
    </dgm:pt>
    <dgm:pt modelId="{0EBA21CE-823D-4B90-BCC0-05FE777B7A58}" type="pres">
      <dgm:prSet presAssocID="{D377C67E-D7A0-4577-81F7-4DBBB189672A}" presName="spaceBetweenRectangles" presStyleCnt="0"/>
      <dgm:spPr/>
    </dgm:pt>
    <dgm:pt modelId="{C12CF7AC-83F7-4517-9915-3BD8C11F41FE}" type="pres">
      <dgm:prSet presAssocID="{6A1DCCAB-04CF-4107-9AA1-8C45CED10D36}" presName="parentLin" presStyleCnt="0"/>
      <dgm:spPr/>
    </dgm:pt>
    <dgm:pt modelId="{D1390164-2F23-401A-837A-A6F084B9757E}" type="pres">
      <dgm:prSet presAssocID="{6A1DCCAB-04CF-4107-9AA1-8C45CED10D36}" presName="parentLeftMargin" presStyleLbl="node1" presStyleIdx="1" presStyleCnt="5"/>
      <dgm:spPr/>
      <dgm:t>
        <a:bodyPr/>
        <a:lstStyle/>
        <a:p>
          <a:endParaRPr lang="zh-CN" altLang="en-US"/>
        </a:p>
      </dgm:t>
    </dgm:pt>
    <dgm:pt modelId="{0757DF70-8A7B-471C-A0CC-C43397FEE9AE}" type="pres">
      <dgm:prSet presAssocID="{6A1DCCAB-04CF-4107-9AA1-8C45CED10D36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B11290-2F98-4627-990B-F633D91B7C1F}" type="pres">
      <dgm:prSet presAssocID="{6A1DCCAB-04CF-4107-9AA1-8C45CED10D36}" presName="negativeSpace" presStyleCnt="0"/>
      <dgm:spPr/>
    </dgm:pt>
    <dgm:pt modelId="{758F141F-30E2-4F08-A96F-EDA71AF592F0}" type="pres">
      <dgm:prSet presAssocID="{6A1DCCAB-04CF-4107-9AA1-8C45CED10D36}" presName="childText" presStyleLbl="conFgAcc1" presStyleIdx="2" presStyleCnt="5">
        <dgm:presLayoutVars>
          <dgm:bulletEnabled val="1"/>
        </dgm:presLayoutVars>
      </dgm:prSet>
      <dgm:spPr/>
    </dgm:pt>
    <dgm:pt modelId="{EB334C9C-944F-468F-90FF-C03108FEF1A6}" type="pres">
      <dgm:prSet presAssocID="{883527A7-235E-48F3-8DA7-353510BA985F}" presName="spaceBetweenRectangles" presStyleCnt="0"/>
      <dgm:spPr/>
    </dgm:pt>
    <dgm:pt modelId="{823922E8-1517-48B0-B318-69AB8F5C82A9}" type="pres">
      <dgm:prSet presAssocID="{3D706362-5FA4-47CD-8048-AE34BBCD8610}" presName="parentLin" presStyleCnt="0"/>
      <dgm:spPr/>
    </dgm:pt>
    <dgm:pt modelId="{5DA490D9-FF47-4665-97BC-CAFB72F27AD8}" type="pres">
      <dgm:prSet presAssocID="{3D706362-5FA4-47CD-8048-AE34BBCD8610}" presName="parentLeftMargin" presStyleLbl="node1" presStyleIdx="2" presStyleCnt="5"/>
      <dgm:spPr/>
      <dgm:t>
        <a:bodyPr/>
        <a:lstStyle/>
        <a:p>
          <a:endParaRPr lang="zh-CN" altLang="en-US"/>
        </a:p>
      </dgm:t>
    </dgm:pt>
    <dgm:pt modelId="{B1D70CC9-7B07-45F6-B69E-F93C79CBDC07}" type="pres">
      <dgm:prSet presAssocID="{3D706362-5FA4-47CD-8048-AE34BBCD8610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3CD294-A19E-49D8-A003-ADCF5E3DA87F}" type="pres">
      <dgm:prSet presAssocID="{3D706362-5FA4-47CD-8048-AE34BBCD8610}" presName="negativeSpace" presStyleCnt="0"/>
      <dgm:spPr/>
    </dgm:pt>
    <dgm:pt modelId="{FBD61169-B2B9-4406-A69E-A2ED502B5F8E}" type="pres">
      <dgm:prSet presAssocID="{3D706362-5FA4-47CD-8048-AE34BBCD8610}" presName="childText" presStyleLbl="conFgAcc1" presStyleIdx="3" presStyleCnt="5">
        <dgm:presLayoutVars>
          <dgm:bulletEnabled val="1"/>
        </dgm:presLayoutVars>
      </dgm:prSet>
      <dgm:spPr/>
    </dgm:pt>
    <dgm:pt modelId="{DD204361-FA45-429A-8747-E4A206891D15}" type="pres">
      <dgm:prSet presAssocID="{121943D8-0E0B-48B6-BB1D-F510BF394876}" presName="spaceBetweenRectangles" presStyleCnt="0"/>
      <dgm:spPr/>
    </dgm:pt>
    <dgm:pt modelId="{B27E9968-08A4-4BFB-8CEE-4B85A7CDCC65}" type="pres">
      <dgm:prSet presAssocID="{35F9B13A-2DD4-49F0-91EF-18EF47E5F667}" presName="parentLin" presStyleCnt="0"/>
      <dgm:spPr/>
    </dgm:pt>
    <dgm:pt modelId="{51893479-0E0A-44AC-876A-903068AA706C}" type="pres">
      <dgm:prSet presAssocID="{35F9B13A-2DD4-49F0-91EF-18EF47E5F667}" presName="parentLeftMargin" presStyleLbl="node1" presStyleIdx="3" presStyleCnt="5"/>
      <dgm:spPr/>
      <dgm:t>
        <a:bodyPr/>
        <a:lstStyle/>
        <a:p>
          <a:endParaRPr lang="zh-CN" altLang="en-US"/>
        </a:p>
      </dgm:t>
    </dgm:pt>
    <dgm:pt modelId="{8EF0C9F9-4DCB-4111-B4E9-7E2F8101D7C7}" type="pres">
      <dgm:prSet presAssocID="{35F9B13A-2DD4-49F0-91EF-18EF47E5F66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78E8BE-EB01-472E-B484-8605B10F35F2}" type="pres">
      <dgm:prSet presAssocID="{35F9B13A-2DD4-49F0-91EF-18EF47E5F667}" presName="negativeSpace" presStyleCnt="0"/>
      <dgm:spPr/>
    </dgm:pt>
    <dgm:pt modelId="{91802102-A84C-414D-9A00-BC5324C24600}" type="pres">
      <dgm:prSet presAssocID="{35F9B13A-2DD4-49F0-91EF-18EF47E5F66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AD44DAC8-9DEB-48E7-910A-640FEE81737C}" type="presOf" srcId="{6A1DCCAB-04CF-4107-9AA1-8C45CED10D36}" destId="{0757DF70-8A7B-471C-A0CC-C43397FEE9AE}" srcOrd="1" destOrd="0" presId="urn:microsoft.com/office/officeart/2005/8/layout/list1"/>
    <dgm:cxn modelId="{C3EACA27-4927-4290-BFC0-D1CE065F14E5}" type="presOf" srcId="{41D1289F-B435-4CF3-B606-4B751AF8132C}" destId="{A84E7447-319B-4C8C-B3D1-9AD0BC93B69D}" srcOrd="0" destOrd="0" presId="urn:microsoft.com/office/officeart/2005/8/layout/list1"/>
    <dgm:cxn modelId="{86E045F7-F7D0-4C94-BA02-164758CE3802}" type="presOf" srcId="{778ECAB1-D9BB-4C01-977F-B0B28C749AA2}" destId="{BF86EFB9-798B-481D-8039-D4AED3DC9A97}" srcOrd="0" destOrd="0" presId="urn:microsoft.com/office/officeart/2005/8/layout/list1"/>
    <dgm:cxn modelId="{569AE0C7-9D29-4A7D-ADFE-991179024C02}" srcId="{41D1289F-B435-4CF3-B606-4B751AF8132C}" destId="{3D706362-5FA4-47CD-8048-AE34BBCD8610}" srcOrd="3" destOrd="0" parTransId="{7C3AF232-0193-47EB-8043-62685582EEF5}" sibTransId="{121943D8-0E0B-48B6-BB1D-F510BF394876}"/>
    <dgm:cxn modelId="{9C4A5F9A-153B-4D96-8002-CBAD339544FD}" srcId="{41D1289F-B435-4CF3-B606-4B751AF8132C}" destId="{35F9B13A-2DD4-49F0-91EF-18EF47E5F667}" srcOrd="4" destOrd="0" parTransId="{1607A6C0-423C-47CD-9973-0E157A74870D}" sibTransId="{42F421E5-5C88-4C06-B86B-650A630D56A9}"/>
    <dgm:cxn modelId="{1AF569DD-6C79-49EC-B7DB-D4F497DFFEF6}" type="presOf" srcId="{89C005E8-7EBD-4DD2-8183-17EB5C0395DB}" destId="{A61312A5-7B7A-463C-9CD1-933542062C49}" srcOrd="0" destOrd="0" presId="urn:microsoft.com/office/officeart/2005/8/layout/list1"/>
    <dgm:cxn modelId="{B534F504-31F3-4A15-BB24-9F454D0E1F7F}" type="presOf" srcId="{778ECAB1-D9BB-4C01-977F-B0B28C749AA2}" destId="{EC33901F-576D-4AC4-BC90-42CFBAC1D10C}" srcOrd="1" destOrd="0" presId="urn:microsoft.com/office/officeart/2005/8/layout/list1"/>
    <dgm:cxn modelId="{01968468-BBBB-4F27-B61C-BC8846C5FAD4}" type="presOf" srcId="{35F9B13A-2DD4-49F0-91EF-18EF47E5F667}" destId="{8EF0C9F9-4DCB-4111-B4E9-7E2F8101D7C7}" srcOrd="1" destOrd="0" presId="urn:microsoft.com/office/officeart/2005/8/layout/list1"/>
    <dgm:cxn modelId="{EDDBC7E4-D1E8-4D17-BE22-18AB9681556C}" srcId="{41D1289F-B435-4CF3-B606-4B751AF8132C}" destId="{778ECAB1-D9BB-4C01-977F-B0B28C749AA2}" srcOrd="0" destOrd="0" parTransId="{6A67692E-30D5-4D12-B9CF-14DB9F0C9523}" sibTransId="{66A9162B-0EC3-4AAC-A43D-C78FEFCF98A4}"/>
    <dgm:cxn modelId="{74C35931-9F76-42E7-B436-FB62580DFF25}" srcId="{41D1289F-B435-4CF3-B606-4B751AF8132C}" destId="{6A1DCCAB-04CF-4107-9AA1-8C45CED10D36}" srcOrd="2" destOrd="0" parTransId="{96259FA2-8239-400D-855F-92D4FA4BA5C4}" sibTransId="{883527A7-235E-48F3-8DA7-353510BA985F}"/>
    <dgm:cxn modelId="{6348E553-8247-4C1C-9EE0-FADAB496CCFE}" type="presOf" srcId="{3D706362-5FA4-47CD-8048-AE34BBCD8610}" destId="{B1D70CC9-7B07-45F6-B69E-F93C79CBDC07}" srcOrd="1" destOrd="0" presId="urn:microsoft.com/office/officeart/2005/8/layout/list1"/>
    <dgm:cxn modelId="{C47DEC24-16BB-4436-BA39-EC7BF6543C18}" type="presOf" srcId="{3D706362-5FA4-47CD-8048-AE34BBCD8610}" destId="{5DA490D9-FF47-4665-97BC-CAFB72F27AD8}" srcOrd="0" destOrd="0" presId="urn:microsoft.com/office/officeart/2005/8/layout/list1"/>
    <dgm:cxn modelId="{A8D90D29-A909-4253-9448-12956EC54F00}" type="presOf" srcId="{6A1DCCAB-04CF-4107-9AA1-8C45CED10D36}" destId="{D1390164-2F23-401A-837A-A6F084B9757E}" srcOrd="0" destOrd="0" presId="urn:microsoft.com/office/officeart/2005/8/layout/list1"/>
    <dgm:cxn modelId="{4DBFC14C-671E-48EE-B66F-19D94A1BFCD5}" type="presOf" srcId="{35F9B13A-2DD4-49F0-91EF-18EF47E5F667}" destId="{51893479-0E0A-44AC-876A-903068AA706C}" srcOrd="0" destOrd="0" presId="urn:microsoft.com/office/officeart/2005/8/layout/list1"/>
    <dgm:cxn modelId="{AA22D9E3-1EF1-427B-A53C-45132B5DE260}" type="presOf" srcId="{89C005E8-7EBD-4DD2-8183-17EB5C0395DB}" destId="{556C076B-A1D0-40C0-AE51-94190F361F5C}" srcOrd="1" destOrd="0" presId="urn:microsoft.com/office/officeart/2005/8/layout/list1"/>
    <dgm:cxn modelId="{FF12E481-9EFF-4856-8C53-4DC44E389B69}" srcId="{41D1289F-B435-4CF3-B606-4B751AF8132C}" destId="{89C005E8-7EBD-4DD2-8183-17EB5C0395DB}" srcOrd="1" destOrd="0" parTransId="{4A080FFF-6C84-4043-9304-84AAE4C349A9}" sibTransId="{D377C67E-D7A0-4577-81F7-4DBBB189672A}"/>
    <dgm:cxn modelId="{AC17C1E4-350D-49ED-B76A-7F9A07A59278}" type="presParOf" srcId="{A84E7447-319B-4C8C-B3D1-9AD0BC93B69D}" destId="{33941569-FF16-4188-B20D-891337595B51}" srcOrd="0" destOrd="0" presId="urn:microsoft.com/office/officeart/2005/8/layout/list1"/>
    <dgm:cxn modelId="{5CF01534-E4C4-4C77-BC51-C78FAF18F1E4}" type="presParOf" srcId="{33941569-FF16-4188-B20D-891337595B51}" destId="{BF86EFB9-798B-481D-8039-D4AED3DC9A97}" srcOrd="0" destOrd="0" presId="urn:microsoft.com/office/officeart/2005/8/layout/list1"/>
    <dgm:cxn modelId="{6C26A69A-86D6-48F3-8BD1-1187598E2E38}" type="presParOf" srcId="{33941569-FF16-4188-B20D-891337595B51}" destId="{EC33901F-576D-4AC4-BC90-42CFBAC1D10C}" srcOrd="1" destOrd="0" presId="urn:microsoft.com/office/officeart/2005/8/layout/list1"/>
    <dgm:cxn modelId="{0CCE1C15-2C85-4551-9BEF-6AB23700D937}" type="presParOf" srcId="{A84E7447-319B-4C8C-B3D1-9AD0BC93B69D}" destId="{D76B829B-D767-4C9A-9FD0-7329522CAFFD}" srcOrd="1" destOrd="0" presId="urn:microsoft.com/office/officeart/2005/8/layout/list1"/>
    <dgm:cxn modelId="{8D5E7F96-0C15-4ADD-86AB-A338F950C8A3}" type="presParOf" srcId="{A84E7447-319B-4C8C-B3D1-9AD0BC93B69D}" destId="{B791328C-A899-4864-A4ED-0B13A20D2BC3}" srcOrd="2" destOrd="0" presId="urn:microsoft.com/office/officeart/2005/8/layout/list1"/>
    <dgm:cxn modelId="{EE6EF2A6-EFEC-46A7-9BA3-963BC0E1E2B4}" type="presParOf" srcId="{A84E7447-319B-4C8C-B3D1-9AD0BC93B69D}" destId="{BB6EA698-0EE9-42F7-B344-44692D61595E}" srcOrd="3" destOrd="0" presId="urn:microsoft.com/office/officeart/2005/8/layout/list1"/>
    <dgm:cxn modelId="{D4105B71-0499-4A82-808A-E33763E576B1}" type="presParOf" srcId="{A84E7447-319B-4C8C-B3D1-9AD0BC93B69D}" destId="{A00C4564-ABC7-4B89-961C-0E84E98B707D}" srcOrd="4" destOrd="0" presId="urn:microsoft.com/office/officeart/2005/8/layout/list1"/>
    <dgm:cxn modelId="{FC641334-7345-4652-8F72-E3E9467392AE}" type="presParOf" srcId="{A00C4564-ABC7-4B89-961C-0E84E98B707D}" destId="{A61312A5-7B7A-463C-9CD1-933542062C49}" srcOrd="0" destOrd="0" presId="urn:microsoft.com/office/officeart/2005/8/layout/list1"/>
    <dgm:cxn modelId="{305F2C8B-2611-4AB2-8AF9-9E126A895D6C}" type="presParOf" srcId="{A00C4564-ABC7-4B89-961C-0E84E98B707D}" destId="{556C076B-A1D0-40C0-AE51-94190F361F5C}" srcOrd="1" destOrd="0" presId="urn:microsoft.com/office/officeart/2005/8/layout/list1"/>
    <dgm:cxn modelId="{9A55D365-AD8B-4F0E-911F-B2915C1844FC}" type="presParOf" srcId="{A84E7447-319B-4C8C-B3D1-9AD0BC93B69D}" destId="{A7861856-94A0-43D4-9D1E-906596B28744}" srcOrd="5" destOrd="0" presId="urn:microsoft.com/office/officeart/2005/8/layout/list1"/>
    <dgm:cxn modelId="{1CCAF31B-F352-41BB-AAE1-DA0BD231DF02}" type="presParOf" srcId="{A84E7447-319B-4C8C-B3D1-9AD0BC93B69D}" destId="{36E7351F-01C6-418F-8977-98A764D8F0B3}" srcOrd="6" destOrd="0" presId="urn:microsoft.com/office/officeart/2005/8/layout/list1"/>
    <dgm:cxn modelId="{DFF34320-680E-4658-9EA0-9C75853EF8C3}" type="presParOf" srcId="{A84E7447-319B-4C8C-B3D1-9AD0BC93B69D}" destId="{0EBA21CE-823D-4B90-BCC0-05FE777B7A58}" srcOrd="7" destOrd="0" presId="urn:microsoft.com/office/officeart/2005/8/layout/list1"/>
    <dgm:cxn modelId="{78C0B042-E865-453E-B498-BB1670CDD62D}" type="presParOf" srcId="{A84E7447-319B-4C8C-B3D1-9AD0BC93B69D}" destId="{C12CF7AC-83F7-4517-9915-3BD8C11F41FE}" srcOrd="8" destOrd="0" presId="urn:microsoft.com/office/officeart/2005/8/layout/list1"/>
    <dgm:cxn modelId="{95D150E7-0029-44A9-8B5C-584B853D87FA}" type="presParOf" srcId="{C12CF7AC-83F7-4517-9915-3BD8C11F41FE}" destId="{D1390164-2F23-401A-837A-A6F084B9757E}" srcOrd="0" destOrd="0" presId="urn:microsoft.com/office/officeart/2005/8/layout/list1"/>
    <dgm:cxn modelId="{299200D5-616B-442F-9FB4-53598E866DF0}" type="presParOf" srcId="{C12CF7AC-83F7-4517-9915-3BD8C11F41FE}" destId="{0757DF70-8A7B-471C-A0CC-C43397FEE9AE}" srcOrd="1" destOrd="0" presId="urn:microsoft.com/office/officeart/2005/8/layout/list1"/>
    <dgm:cxn modelId="{12569A38-5803-469D-8C5F-7406C7B0975D}" type="presParOf" srcId="{A84E7447-319B-4C8C-B3D1-9AD0BC93B69D}" destId="{A0B11290-2F98-4627-990B-F633D91B7C1F}" srcOrd="9" destOrd="0" presId="urn:microsoft.com/office/officeart/2005/8/layout/list1"/>
    <dgm:cxn modelId="{147F29F5-047D-4344-B22F-57351A90F4C1}" type="presParOf" srcId="{A84E7447-319B-4C8C-B3D1-9AD0BC93B69D}" destId="{758F141F-30E2-4F08-A96F-EDA71AF592F0}" srcOrd="10" destOrd="0" presId="urn:microsoft.com/office/officeart/2005/8/layout/list1"/>
    <dgm:cxn modelId="{BABCD508-6BC3-453A-8C15-716EEAA1143E}" type="presParOf" srcId="{A84E7447-319B-4C8C-B3D1-9AD0BC93B69D}" destId="{EB334C9C-944F-468F-90FF-C03108FEF1A6}" srcOrd="11" destOrd="0" presId="urn:microsoft.com/office/officeart/2005/8/layout/list1"/>
    <dgm:cxn modelId="{D4903EA2-937B-404D-AFFC-8AA301AF17FA}" type="presParOf" srcId="{A84E7447-319B-4C8C-B3D1-9AD0BC93B69D}" destId="{823922E8-1517-48B0-B318-69AB8F5C82A9}" srcOrd="12" destOrd="0" presId="urn:microsoft.com/office/officeart/2005/8/layout/list1"/>
    <dgm:cxn modelId="{116364BA-41CA-43DB-91EA-2DAAF1087F66}" type="presParOf" srcId="{823922E8-1517-48B0-B318-69AB8F5C82A9}" destId="{5DA490D9-FF47-4665-97BC-CAFB72F27AD8}" srcOrd="0" destOrd="0" presId="urn:microsoft.com/office/officeart/2005/8/layout/list1"/>
    <dgm:cxn modelId="{CE678F9E-B026-43AC-8DA2-BDC29DC53CA0}" type="presParOf" srcId="{823922E8-1517-48B0-B318-69AB8F5C82A9}" destId="{B1D70CC9-7B07-45F6-B69E-F93C79CBDC07}" srcOrd="1" destOrd="0" presId="urn:microsoft.com/office/officeart/2005/8/layout/list1"/>
    <dgm:cxn modelId="{4FD3E7C8-5E4A-4FD9-8552-D13571215CEF}" type="presParOf" srcId="{A84E7447-319B-4C8C-B3D1-9AD0BC93B69D}" destId="{203CD294-A19E-49D8-A003-ADCF5E3DA87F}" srcOrd="13" destOrd="0" presId="urn:microsoft.com/office/officeart/2005/8/layout/list1"/>
    <dgm:cxn modelId="{56CB4954-1D5C-4BF7-94C2-C94598A02A55}" type="presParOf" srcId="{A84E7447-319B-4C8C-B3D1-9AD0BC93B69D}" destId="{FBD61169-B2B9-4406-A69E-A2ED502B5F8E}" srcOrd="14" destOrd="0" presId="urn:microsoft.com/office/officeart/2005/8/layout/list1"/>
    <dgm:cxn modelId="{B5817FE5-DEF9-40EC-9A65-6571C26204F9}" type="presParOf" srcId="{A84E7447-319B-4C8C-B3D1-9AD0BC93B69D}" destId="{DD204361-FA45-429A-8747-E4A206891D15}" srcOrd="15" destOrd="0" presId="urn:microsoft.com/office/officeart/2005/8/layout/list1"/>
    <dgm:cxn modelId="{BE5E67B8-BFBA-4F64-8013-3C0E72D6F7AB}" type="presParOf" srcId="{A84E7447-319B-4C8C-B3D1-9AD0BC93B69D}" destId="{B27E9968-08A4-4BFB-8CEE-4B85A7CDCC65}" srcOrd="16" destOrd="0" presId="urn:microsoft.com/office/officeart/2005/8/layout/list1"/>
    <dgm:cxn modelId="{637AA022-3CD6-4795-A44C-0479743188B5}" type="presParOf" srcId="{B27E9968-08A4-4BFB-8CEE-4B85A7CDCC65}" destId="{51893479-0E0A-44AC-876A-903068AA706C}" srcOrd="0" destOrd="0" presId="urn:microsoft.com/office/officeart/2005/8/layout/list1"/>
    <dgm:cxn modelId="{FC0080F0-5ECC-47BB-B529-E729091D7955}" type="presParOf" srcId="{B27E9968-08A4-4BFB-8CEE-4B85A7CDCC65}" destId="{8EF0C9F9-4DCB-4111-B4E9-7E2F8101D7C7}" srcOrd="1" destOrd="0" presId="urn:microsoft.com/office/officeart/2005/8/layout/list1"/>
    <dgm:cxn modelId="{CE72E88B-DF62-4D80-BD71-789CA06B0F03}" type="presParOf" srcId="{A84E7447-319B-4C8C-B3D1-9AD0BC93B69D}" destId="{C078E8BE-EB01-472E-B484-8605B10F35F2}" srcOrd="17" destOrd="0" presId="urn:microsoft.com/office/officeart/2005/8/layout/list1"/>
    <dgm:cxn modelId="{6247A530-A321-4CF9-B6BC-D45E7C1F1A91}" type="presParOf" srcId="{A84E7447-319B-4C8C-B3D1-9AD0BC93B69D}" destId="{91802102-A84C-414D-9A00-BC5324C2460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1D37173-9522-4067-B42F-8CCEF95B6A0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596F2C6-FB90-467F-916F-A110AEEFC05E}">
      <dgm:prSet phldrT="[文本]"/>
      <dgm:spPr/>
      <dgm:t>
        <a:bodyPr/>
        <a:lstStyle/>
        <a:p>
          <a:r>
            <a:rPr lang="en-US" altLang="zh-CN" dirty="0" smtClean="0"/>
            <a:t>2003</a:t>
          </a:r>
          <a:endParaRPr lang="zh-CN" altLang="en-US" dirty="0"/>
        </a:p>
      </dgm:t>
    </dgm:pt>
    <dgm:pt modelId="{74769964-0D33-4028-AA3A-38A7F93C54E1}" type="parTrans" cxnId="{C6280F9F-1C75-49F4-94FC-194E53632106}">
      <dgm:prSet/>
      <dgm:spPr/>
      <dgm:t>
        <a:bodyPr/>
        <a:lstStyle/>
        <a:p>
          <a:endParaRPr lang="zh-CN" altLang="en-US"/>
        </a:p>
      </dgm:t>
    </dgm:pt>
    <dgm:pt modelId="{9AECAF1D-A81E-47DC-B6A0-8C981EE4D601}" type="sibTrans" cxnId="{C6280F9F-1C75-49F4-94FC-194E53632106}">
      <dgm:prSet/>
      <dgm:spPr/>
      <dgm:t>
        <a:bodyPr/>
        <a:lstStyle/>
        <a:p>
          <a:endParaRPr lang="zh-CN" altLang="en-US"/>
        </a:p>
      </dgm:t>
    </dgm:pt>
    <dgm:pt modelId="{0A742054-46C8-482A-B131-52D3822D47EB}">
      <dgm:prSet phldrT="[文本]" custT="1"/>
      <dgm:spPr/>
      <dgm:t>
        <a:bodyPr/>
        <a:lstStyle/>
        <a:p>
          <a:r>
            <a:rPr lang="en-US" altLang="en-US" sz="1400" dirty="0" smtClean="0"/>
            <a:t>3dB</a:t>
          </a:r>
          <a:r>
            <a:rPr lang="zh-CN" altLang="en-US" sz="1400" dirty="0" smtClean="0"/>
            <a:t>通频带</a:t>
          </a:r>
          <a:r>
            <a:rPr lang="en-US" altLang="en-US" sz="1400" dirty="0" smtClean="0">
              <a:solidFill>
                <a:srgbClr val="FF0000"/>
              </a:solidFill>
            </a:rPr>
            <a:t>10kHz</a:t>
          </a:r>
          <a:r>
            <a:rPr lang="zh-CN" altLang="en-US" sz="1400" dirty="0" smtClean="0">
              <a:solidFill>
                <a:srgbClr val="FF0000"/>
              </a:solidFill>
            </a:rPr>
            <a:t>～</a:t>
          </a:r>
          <a:r>
            <a:rPr lang="en-US" altLang="en-US" sz="1400" dirty="0" smtClean="0">
              <a:solidFill>
                <a:srgbClr val="FF0000"/>
              </a:solidFill>
            </a:rPr>
            <a:t>6MHz</a:t>
          </a:r>
          <a:r>
            <a:rPr lang="zh-CN" altLang="en-US" sz="1400" dirty="0" smtClean="0"/>
            <a:t>，在</a:t>
          </a:r>
          <a:r>
            <a:rPr lang="en-US" altLang="en-US" sz="1400" dirty="0" smtClean="0"/>
            <a:t>20kHz</a:t>
          </a:r>
          <a:r>
            <a:rPr lang="zh-CN" altLang="en-US" sz="1400" dirty="0" smtClean="0"/>
            <a:t>～</a:t>
          </a:r>
          <a:r>
            <a:rPr lang="en-US" altLang="en-US" sz="1400" dirty="0" smtClean="0"/>
            <a:t>5MHz</a:t>
          </a:r>
          <a:r>
            <a:rPr lang="zh-CN" altLang="en-US" sz="1400" dirty="0" smtClean="0"/>
            <a:t>频带内增益起伏</a:t>
          </a:r>
          <a:r>
            <a:rPr lang="zh-CN" altLang="en-US" sz="1400" dirty="0" smtClean="0">
              <a:solidFill>
                <a:srgbClr val="FF0000"/>
              </a:solidFill>
            </a:rPr>
            <a:t>≤</a:t>
          </a:r>
          <a:r>
            <a:rPr lang="en-US" altLang="en-US" sz="1400" dirty="0" smtClean="0">
              <a:solidFill>
                <a:srgbClr val="FF0000"/>
              </a:solidFill>
            </a:rPr>
            <a:t>1dB</a:t>
          </a:r>
          <a:endParaRPr lang="zh-CN" altLang="en-US" sz="1400" dirty="0">
            <a:solidFill>
              <a:srgbClr val="FF0000"/>
            </a:solidFill>
          </a:endParaRPr>
        </a:p>
      </dgm:t>
    </dgm:pt>
    <dgm:pt modelId="{EF440358-42CD-4252-9227-6058CBB2A470}" type="parTrans" cxnId="{06ABACE6-FB57-4D2B-89E1-7841BE054F19}">
      <dgm:prSet/>
      <dgm:spPr/>
      <dgm:t>
        <a:bodyPr/>
        <a:lstStyle/>
        <a:p>
          <a:endParaRPr lang="zh-CN" altLang="en-US"/>
        </a:p>
      </dgm:t>
    </dgm:pt>
    <dgm:pt modelId="{7CC90891-57E6-4BAB-A9BD-294259A95665}" type="sibTrans" cxnId="{06ABACE6-FB57-4D2B-89E1-7841BE054F19}">
      <dgm:prSet/>
      <dgm:spPr/>
      <dgm:t>
        <a:bodyPr/>
        <a:lstStyle/>
        <a:p>
          <a:endParaRPr lang="zh-CN" altLang="en-US"/>
        </a:p>
      </dgm:t>
    </dgm:pt>
    <dgm:pt modelId="{775D3DE4-C413-4BF4-A438-A30E6D8CF1F8}">
      <dgm:prSet phldrT="[文本]" custT="1"/>
      <dgm:spPr/>
      <dgm:t>
        <a:bodyPr/>
        <a:lstStyle/>
        <a:p>
          <a:r>
            <a:rPr lang="zh-CN" altLang="en-US" sz="1400" dirty="0" smtClean="0"/>
            <a:t>放大器 </a:t>
          </a:r>
          <a:r>
            <a:rPr lang="en-US" altLang="en-US" sz="1400" dirty="0" smtClean="0"/>
            <a:t>BW -3dB </a:t>
          </a:r>
          <a:r>
            <a:rPr lang="zh-CN" altLang="en-US" sz="1400" dirty="0" smtClean="0"/>
            <a:t>的</a:t>
          </a:r>
          <a:r>
            <a:rPr lang="zh-CN" altLang="en-US" sz="1400" dirty="0" smtClean="0">
              <a:solidFill>
                <a:srgbClr val="FF0000"/>
              </a:solidFill>
            </a:rPr>
            <a:t>下限 频率 </a:t>
          </a:r>
          <a:r>
            <a:rPr lang="en-US" altLang="en-US" sz="1400" dirty="0" err="1" smtClean="0">
              <a:solidFill>
                <a:srgbClr val="FF0000"/>
              </a:solidFill>
            </a:rPr>
            <a:t>fL</a:t>
          </a:r>
          <a:r>
            <a:rPr lang="en-US" altLang="en-US" sz="1400" dirty="0" smtClean="0">
              <a:solidFill>
                <a:srgbClr val="FF0000"/>
              </a:solidFill>
            </a:rPr>
            <a:t> ≤0.3MHz </a:t>
          </a:r>
          <a:r>
            <a:rPr lang="zh-CN" altLang="en-US" sz="1400" dirty="0" smtClean="0">
              <a:solidFill>
                <a:srgbClr val="FF0000"/>
              </a:solidFill>
            </a:rPr>
            <a:t>，上限频率 </a:t>
          </a:r>
          <a:r>
            <a:rPr lang="en-US" altLang="en-US" sz="1400" dirty="0" smtClean="0">
              <a:solidFill>
                <a:srgbClr val="FF0000"/>
              </a:solidFill>
            </a:rPr>
            <a:t>fH≥20MHz </a:t>
          </a:r>
          <a:r>
            <a:rPr lang="zh-CN" altLang="en-US" sz="1400" dirty="0" smtClean="0"/>
            <a:t>，并要 求在 </a:t>
          </a:r>
          <a:r>
            <a:rPr lang="en-US" altLang="en-US" sz="1400" dirty="0" smtClean="0"/>
            <a:t>1MHz </a:t>
          </a:r>
          <a:r>
            <a:rPr lang="zh-CN" altLang="en-US" sz="1400" dirty="0" smtClean="0"/>
            <a:t>～</a:t>
          </a:r>
          <a:r>
            <a:rPr lang="en-US" altLang="en-US" sz="1400" dirty="0" smtClean="0"/>
            <a:t>15MHz </a:t>
          </a:r>
          <a:r>
            <a:rPr lang="zh-CN" altLang="en-US" sz="1400" dirty="0" smtClean="0"/>
            <a:t>频带内增益起伏 ≤</a:t>
          </a:r>
          <a:r>
            <a:rPr lang="en-US" altLang="en-US" sz="1400" dirty="0" smtClean="0"/>
            <a:t>1dB </a:t>
          </a:r>
          <a:r>
            <a:rPr lang="zh-CN" altLang="en-US" sz="1400" dirty="0" smtClean="0"/>
            <a:t>。</a:t>
          </a:r>
          <a:endParaRPr lang="zh-CN" altLang="en-US" sz="1400" dirty="0"/>
        </a:p>
      </dgm:t>
    </dgm:pt>
    <dgm:pt modelId="{09C8C5B3-ABE2-409D-8DFD-BA9DB819B684}" type="parTrans" cxnId="{FB8C0248-6B1A-49AF-AC4B-FBC8E20B28E4}">
      <dgm:prSet/>
      <dgm:spPr/>
      <dgm:t>
        <a:bodyPr/>
        <a:lstStyle/>
        <a:p>
          <a:endParaRPr lang="zh-CN" altLang="en-US"/>
        </a:p>
      </dgm:t>
    </dgm:pt>
    <dgm:pt modelId="{4026A18C-6211-4CB1-97FB-CD0BF288DD27}" type="sibTrans" cxnId="{FB8C0248-6B1A-49AF-AC4B-FBC8E20B28E4}">
      <dgm:prSet/>
      <dgm:spPr/>
      <dgm:t>
        <a:bodyPr/>
        <a:lstStyle/>
        <a:p>
          <a:endParaRPr lang="zh-CN" altLang="en-US"/>
        </a:p>
      </dgm:t>
    </dgm:pt>
    <dgm:pt modelId="{0D6508CF-7F0C-467B-B5B9-5C0D719FC5EA}">
      <dgm:prSet phldrT="[文本]" custT="1"/>
      <dgm:spPr/>
      <dgm:t>
        <a:bodyPr/>
        <a:lstStyle/>
        <a:p>
          <a:r>
            <a:rPr lang="zh-CN" altLang="en-US" sz="1400" dirty="0" smtClean="0"/>
            <a:t>放大器 </a:t>
          </a:r>
          <a:r>
            <a:rPr lang="en-US" altLang="en-US" sz="1400" dirty="0" smtClean="0"/>
            <a:t>BW -3dB </a:t>
          </a:r>
          <a:r>
            <a:rPr lang="zh-CN" altLang="en-US" sz="1400" dirty="0" smtClean="0"/>
            <a:t>的</a:t>
          </a:r>
          <a:r>
            <a:rPr lang="zh-CN" altLang="en-US" sz="1400" dirty="0" smtClean="0">
              <a:solidFill>
                <a:srgbClr val="FF0000"/>
              </a:solidFill>
            </a:rPr>
            <a:t>下限频率 </a:t>
          </a:r>
          <a:r>
            <a:rPr lang="en-US" altLang="en-US" sz="1400" dirty="0" err="1" smtClean="0">
              <a:solidFill>
                <a:srgbClr val="FF0000"/>
              </a:solidFill>
            </a:rPr>
            <a:t>fL</a:t>
          </a:r>
          <a:r>
            <a:rPr lang="en-US" altLang="en-US" sz="1400" dirty="0" smtClean="0">
              <a:solidFill>
                <a:srgbClr val="FF0000"/>
              </a:solidFill>
            </a:rPr>
            <a:t> ≤0.3MHz </a:t>
          </a:r>
          <a:r>
            <a:rPr lang="zh-CN" altLang="en-US" sz="1400" dirty="0" smtClean="0">
              <a:solidFill>
                <a:srgbClr val="FF0000"/>
              </a:solidFill>
            </a:rPr>
            <a:t>，上限频率 </a:t>
          </a:r>
          <a:r>
            <a:rPr lang="en-US" altLang="en-US" sz="1400" dirty="0" smtClean="0">
              <a:solidFill>
                <a:srgbClr val="FF0000"/>
              </a:solidFill>
            </a:rPr>
            <a:t>fH≥100MHz </a:t>
          </a:r>
          <a:r>
            <a:rPr lang="zh-CN" altLang="en-US" sz="1400" dirty="0" smtClean="0"/>
            <a:t>，并 要 求在 </a:t>
          </a:r>
          <a:r>
            <a:rPr lang="en-US" altLang="en-US" sz="1400" dirty="0" smtClean="0"/>
            <a:t>1MHz </a:t>
          </a:r>
          <a:r>
            <a:rPr lang="zh-CN" altLang="en-US" sz="1400" dirty="0" smtClean="0"/>
            <a:t>～</a:t>
          </a:r>
          <a:r>
            <a:rPr lang="en-US" altLang="en-US" sz="1400" dirty="0" smtClean="0"/>
            <a:t>80MHz </a:t>
          </a:r>
          <a:r>
            <a:rPr lang="zh-CN" altLang="en-US" sz="1400" dirty="0" smtClean="0"/>
            <a:t>频带内增 益起伏≤ </a:t>
          </a:r>
          <a:r>
            <a:rPr lang="en-US" altLang="en-US" sz="1400" dirty="0" smtClean="0"/>
            <a:t>1dB </a:t>
          </a:r>
          <a:endParaRPr lang="zh-CN" altLang="en-US" sz="1400" dirty="0"/>
        </a:p>
      </dgm:t>
    </dgm:pt>
    <dgm:pt modelId="{C8290005-5B34-441F-A157-AAFD73D5EFD5}" type="parTrans" cxnId="{132F4D36-4B6D-4769-B952-52CCF61FFA2B}">
      <dgm:prSet/>
      <dgm:spPr/>
      <dgm:t>
        <a:bodyPr/>
        <a:lstStyle/>
        <a:p>
          <a:endParaRPr lang="zh-CN" altLang="en-US"/>
        </a:p>
      </dgm:t>
    </dgm:pt>
    <dgm:pt modelId="{B1B59604-FC15-4F79-AF0A-AE4D2250FAE1}" type="sibTrans" cxnId="{132F4D36-4B6D-4769-B952-52CCF61FFA2B}">
      <dgm:prSet/>
      <dgm:spPr/>
      <dgm:t>
        <a:bodyPr/>
        <a:lstStyle/>
        <a:p>
          <a:endParaRPr lang="zh-CN" altLang="en-US"/>
        </a:p>
      </dgm:t>
    </dgm:pt>
    <dgm:pt modelId="{43EE8C5B-0417-44B1-B1D3-3165CCB0B351}">
      <dgm:prSet phldrT="[文本]"/>
      <dgm:spPr/>
      <dgm:t>
        <a:bodyPr/>
        <a:lstStyle/>
        <a:p>
          <a:r>
            <a:rPr lang="en-US" altLang="zh-CN" dirty="0" smtClean="0"/>
            <a:t>2011</a:t>
          </a:r>
          <a:endParaRPr lang="zh-CN" altLang="en-US" dirty="0"/>
        </a:p>
      </dgm:t>
    </dgm:pt>
    <dgm:pt modelId="{CAA16EFC-829B-41E3-BB67-AC53019EFEAC}" type="parTrans" cxnId="{906D9BFA-E425-4D4D-B297-87AA2B211EFD}">
      <dgm:prSet/>
      <dgm:spPr/>
      <dgm:t>
        <a:bodyPr/>
        <a:lstStyle/>
        <a:p>
          <a:endParaRPr lang="zh-CN" altLang="en-US"/>
        </a:p>
      </dgm:t>
    </dgm:pt>
    <dgm:pt modelId="{312A0D1E-F920-4A94-8026-1F2A44F6DA14}" type="sibTrans" cxnId="{906D9BFA-E425-4D4D-B297-87AA2B211EFD}">
      <dgm:prSet/>
      <dgm:spPr/>
      <dgm:t>
        <a:bodyPr/>
        <a:lstStyle/>
        <a:p>
          <a:endParaRPr lang="zh-CN" altLang="en-US"/>
        </a:p>
      </dgm:t>
    </dgm:pt>
    <dgm:pt modelId="{6F21299F-48B3-47CE-8351-1CC0A3F1F54F}">
      <dgm:prSet phldrT="[文本]"/>
      <dgm:spPr/>
      <dgm:t>
        <a:bodyPr/>
        <a:lstStyle/>
        <a:p>
          <a:r>
            <a:rPr lang="en-US" altLang="zh-CN" dirty="0" smtClean="0"/>
            <a:t>2013</a:t>
          </a:r>
          <a:endParaRPr lang="zh-CN" altLang="en-US" dirty="0"/>
        </a:p>
      </dgm:t>
    </dgm:pt>
    <dgm:pt modelId="{D0612FB1-0433-4321-8DD0-5518F9036919}" type="parTrans" cxnId="{F6FD263F-9893-4719-BFDC-E000AC935612}">
      <dgm:prSet/>
      <dgm:spPr/>
      <dgm:t>
        <a:bodyPr/>
        <a:lstStyle/>
        <a:p>
          <a:endParaRPr lang="zh-CN" altLang="en-US"/>
        </a:p>
      </dgm:t>
    </dgm:pt>
    <dgm:pt modelId="{9105FF74-0BCF-4DB2-B5A5-4221D0298D7F}" type="sibTrans" cxnId="{F6FD263F-9893-4719-BFDC-E000AC935612}">
      <dgm:prSet/>
      <dgm:spPr/>
      <dgm:t>
        <a:bodyPr/>
        <a:lstStyle/>
        <a:p>
          <a:endParaRPr lang="zh-CN" altLang="en-US"/>
        </a:p>
      </dgm:t>
    </dgm:pt>
    <dgm:pt modelId="{02B46EAE-1043-42DB-97C2-928BF9E868C6}">
      <dgm:prSet/>
      <dgm:spPr/>
      <dgm:t>
        <a:bodyPr/>
        <a:lstStyle/>
        <a:p>
          <a:r>
            <a:rPr lang="en-US" altLang="zh-CN" dirty="0" smtClean="0"/>
            <a:t>2009</a:t>
          </a:r>
          <a:endParaRPr lang="zh-CN" dirty="0"/>
        </a:p>
      </dgm:t>
    </dgm:pt>
    <dgm:pt modelId="{BA2F0472-E69F-4F65-A909-77A22B16B98C}" type="parTrans" cxnId="{B0524CF6-5AB8-4552-A56F-D99F7236BD50}">
      <dgm:prSet/>
      <dgm:spPr/>
      <dgm:t>
        <a:bodyPr/>
        <a:lstStyle/>
        <a:p>
          <a:endParaRPr lang="zh-CN" altLang="en-US"/>
        </a:p>
      </dgm:t>
    </dgm:pt>
    <dgm:pt modelId="{3AF088D2-DECC-45A6-A8F5-5F187D76CD4D}" type="sibTrans" cxnId="{B0524CF6-5AB8-4552-A56F-D99F7236BD50}">
      <dgm:prSet/>
      <dgm:spPr/>
      <dgm:t>
        <a:bodyPr/>
        <a:lstStyle/>
        <a:p>
          <a:endParaRPr lang="zh-CN" altLang="en-US"/>
        </a:p>
      </dgm:t>
    </dgm:pt>
    <dgm:pt modelId="{CE6EF184-D7B5-468A-B599-C9E85B622E99}">
      <dgm:prSet custT="1"/>
      <dgm:spPr/>
      <dgm:t>
        <a:bodyPr/>
        <a:lstStyle/>
        <a:p>
          <a:r>
            <a:rPr lang="en-US" altLang="zh-CN" sz="1400" dirty="0" smtClean="0"/>
            <a:t>3dB</a:t>
          </a:r>
          <a:r>
            <a:rPr lang="zh-CN" altLang="en-US" sz="1400" dirty="0" smtClean="0"/>
            <a:t>通频带</a:t>
          </a:r>
          <a:r>
            <a:rPr lang="en-US" altLang="zh-CN" sz="1400" dirty="0" smtClean="0"/>
            <a:t>0</a:t>
          </a:r>
          <a:r>
            <a:rPr lang="zh-CN" altLang="en-US" sz="1400" dirty="0" smtClean="0"/>
            <a:t>～</a:t>
          </a:r>
          <a:r>
            <a:rPr lang="en-US" altLang="zh-CN" sz="1400" dirty="0" smtClean="0"/>
            <a:t>5MHz</a:t>
          </a:r>
          <a:r>
            <a:rPr lang="zh-CN" altLang="en-US" sz="1400" dirty="0" smtClean="0"/>
            <a:t>；在</a:t>
          </a:r>
          <a:r>
            <a:rPr lang="en-US" altLang="zh-CN" sz="1400" dirty="0" smtClean="0">
              <a:solidFill>
                <a:srgbClr val="FF0000"/>
              </a:solidFill>
            </a:rPr>
            <a:t>0</a:t>
          </a:r>
          <a:r>
            <a:rPr lang="zh-CN" altLang="en-US" sz="1400" dirty="0" smtClean="0">
              <a:solidFill>
                <a:srgbClr val="FF0000"/>
              </a:solidFill>
            </a:rPr>
            <a:t>～</a:t>
          </a:r>
          <a:r>
            <a:rPr lang="en-US" altLang="zh-CN" sz="1400" dirty="0" smtClean="0">
              <a:solidFill>
                <a:srgbClr val="FF0000"/>
              </a:solidFill>
            </a:rPr>
            <a:t>4MHz</a:t>
          </a:r>
          <a:r>
            <a:rPr lang="zh-CN" altLang="en-US" sz="1400" dirty="0" smtClean="0"/>
            <a:t>通频带内增益起伏≤</a:t>
          </a:r>
          <a:r>
            <a:rPr lang="en-US" altLang="zh-CN" sz="1400" dirty="0" smtClean="0"/>
            <a:t>1dB</a:t>
          </a:r>
          <a:r>
            <a:rPr lang="zh-CN" altLang="en-US" sz="1400" dirty="0" smtClean="0"/>
            <a:t>。（基本要求）</a:t>
          </a:r>
          <a:endParaRPr lang="zh-CN" sz="1400" dirty="0"/>
        </a:p>
      </dgm:t>
    </dgm:pt>
    <dgm:pt modelId="{708661B8-DF07-4C15-B0E0-7E9AACF53E85}" type="parTrans" cxnId="{4F434D18-0C03-49FB-AD34-9383604529C9}">
      <dgm:prSet/>
      <dgm:spPr/>
      <dgm:t>
        <a:bodyPr/>
        <a:lstStyle/>
        <a:p>
          <a:endParaRPr lang="zh-CN" altLang="en-US"/>
        </a:p>
      </dgm:t>
    </dgm:pt>
    <dgm:pt modelId="{2F4DEFB2-8506-4D02-868E-EF3AC0961F48}" type="sibTrans" cxnId="{4F434D18-0C03-49FB-AD34-9383604529C9}">
      <dgm:prSet/>
      <dgm:spPr/>
      <dgm:t>
        <a:bodyPr/>
        <a:lstStyle/>
        <a:p>
          <a:endParaRPr lang="zh-CN" altLang="en-US"/>
        </a:p>
      </dgm:t>
    </dgm:pt>
    <dgm:pt modelId="{59124C57-D981-4F99-9567-8D96673194BC}">
      <dgm:prSet custT="1"/>
      <dgm:spPr/>
      <dgm:t>
        <a:bodyPr/>
        <a:lstStyle/>
        <a:p>
          <a:r>
            <a:rPr lang="en-US" altLang="zh-CN" sz="1400" dirty="0" smtClean="0"/>
            <a:t>3dB</a:t>
          </a:r>
          <a:r>
            <a:rPr lang="zh-CN" altLang="en-US" sz="1400" dirty="0" smtClean="0"/>
            <a:t>通频带</a:t>
          </a:r>
          <a:r>
            <a:rPr lang="en-US" altLang="zh-CN" sz="1400" dirty="0" smtClean="0"/>
            <a:t>0</a:t>
          </a:r>
          <a:r>
            <a:rPr lang="zh-CN" altLang="en-US" sz="1400" dirty="0" smtClean="0"/>
            <a:t>～</a:t>
          </a:r>
          <a:r>
            <a:rPr lang="en-US" altLang="zh-CN" sz="1400" dirty="0" smtClean="0"/>
            <a:t>10MHz</a:t>
          </a:r>
          <a:r>
            <a:rPr lang="zh-CN" altLang="en-US" sz="1400" dirty="0" smtClean="0"/>
            <a:t>；在</a:t>
          </a:r>
          <a:r>
            <a:rPr lang="en-US" altLang="zh-CN" sz="1400" dirty="0" smtClean="0">
              <a:solidFill>
                <a:srgbClr val="FF0000"/>
              </a:solidFill>
            </a:rPr>
            <a:t>0</a:t>
          </a:r>
          <a:r>
            <a:rPr lang="zh-CN" altLang="en-US" sz="1400" dirty="0" smtClean="0">
              <a:solidFill>
                <a:srgbClr val="FF0000"/>
              </a:solidFill>
            </a:rPr>
            <a:t>～</a:t>
          </a:r>
          <a:r>
            <a:rPr lang="en-US" altLang="zh-CN" sz="1400" dirty="0" smtClean="0">
              <a:solidFill>
                <a:srgbClr val="FF0000"/>
              </a:solidFill>
            </a:rPr>
            <a:t>9MHz</a:t>
          </a:r>
          <a:r>
            <a:rPr lang="zh-CN" altLang="en-US" sz="1400" dirty="0" smtClean="0"/>
            <a:t>通频带内增益起伏≤</a:t>
          </a:r>
          <a:r>
            <a:rPr lang="en-US" altLang="zh-CN" sz="1400" dirty="0" smtClean="0"/>
            <a:t>1dB</a:t>
          </a:r>
          <a:r>
            <a:rPr lang="zh-CN" altLang="en-US" sz="1400" dirty="0" smtClean="0"/>
            <a:t>。（发挥部分）</a:t>
          </a:r>
          <a:endParaRPr lang="zh-CN" sz="1400" dirty="0"/>
        </a:p>
      </dgm:t>
    </dgm:pt>
    <dgm:pt modelId="{5E9D3904-FE94-4F28-82EA-863BF43ABB10}" type="parTrans" cxnId="{BCA65D10-87B0-4DD4-9A7C-2860105F7318}">
      <dgm:prSet/>
      <dgm:spPr/>
      <dgm:t>
        <a:bodyPr/>
        <a:lstStyle/>
        <a:p>
          <a:endParaRPr lang="zh-CN" altLang="en-US"/>
        </a:p>
      </dgm:t>
    </dgm:pt>
    <dgm:pt modelId="{9CF07435-ACD6-48C3-A59B-3A5F450056FD}" type="sibTrans" cxnId="{BCA65D10-87B0-4DD4-9A7C-2860105F7318}">
      <dgm:prSet/>
      <dgm:spPr/>
      <dgm:t>
        <a:bodyPr/>
        <a:lstStyle/>
        <a:p>
          <a:endParaRPr lang="zh-CN" altLang="en-US"/>
        </a:p>
      </dgm:t>
    </dgm:pt>
    <dgm:pt modelId="{BCF6EE5C-1D43-4997-9EAB-649554A9352E}">
      <dgm:prSet phldrT="[文本]" custT="1"/>
      <dgm:spPr/>
      <dgm:t>
        <a:bodyPr/>
        <a:lstStyle/>
        <a:p>
          <a:r>
            <a:rPr lang="zh-CN" altLang="en-US" sz="1400" dirty="0" smtClean="0"/>
            <a:t>谐振频率：</a:t>
          </a:r>
          <a:r>
            <a:rPr lang="en-US" altLang="en-US" sz="1400" dirty="0" smtClean="0">
              <a:solidFill>
                <a:srgbClr val="FF0000"/>
              </a:solidFill>
            </a:rPr>
            <a:t>f0 =15MHz</a:t>
          </a:r>
          <a:r>
            <a:rPr lang="zh-CN" altLang="en-US" sz="1400" dirty="0" smtClean="0"/>
            <a:t>；允许偏差</a:t>
          </a:r>
          <a:r>
            <a:rPr lang="en-US" altLang="en-US" sz="1400" dirty="0" smtClean="0"/>
            <a:t>±100kHz</a:t>
          </a:r>
          <a:r>
            <a:rPr lang="zh-CN" altLang="en-US" sz="1400" dirty="0" smtClean="0"/>
            <a:t>；</a:t>
          </a:r>
          <a:endParaRPr lang="zh-CN" altLang="en-US" sz="1400" dirty="0"/>
        </a:p>
      </dgm:t>
    </dgm:pt>
    <dgm:pt modelId="{CF8C4308-53DC-400F-9365-E9DC6AF868C2}" type="parTrans" cxnId="{E361BD18-5162-4FAE-BE21-0766D19A376E}">
      <dgm:prSet/>
      <dgm:spPr/>
      <dgm:t>
        <a:bodyPr/>
        <a:lstStyle/>
        <a:p>
          <a:endParaRPr lang="zh-CN" altLang="en-US"/>
        </a:p>
      </dgm:t>
    </dgm:pt>
    <dgm:pt modelId="{5A04FD8D-5DE5-44AC-8F06-022901734114}" type="sibTrans" cxnId="{E361BD18-5162-4FAE-BE21-0766D19A376E}">
      <dgm:prSet/>
      <dgm:spPr/>
      <dgm:t>
        <a:bodyPr/>
        <a:lstStyle/>
        <a:p>
          <a:endParaRPr lang="zh-CN" altLang="en-US"/>
        </a:p>
      </dgm:t>
    </dgm:pt>
    <dgm:pt modelId="{08229FD4-1D09-43EC-8C26-CE0E07E34788}">
      <dgm:prSet phldrT="[文本]" custT="1"/>
      <dgm:spPr/>
      <dgm:t>
        <a:bodyPr/>
        <a:lstStyle/>
        <a:p>
          <a:r>
            <a:rPr lang="zh-CN" altLang="en-US" sz="1400" dirty="0" smtClean="0"/>
            <a:t>增益：不小于</a:t>
          </a:r>
          <a:r>
            <a:rPr lang="en-US" altLang="en-US" sz="1400" dirty="0" smtClean="0"/>
            <a:t>60dB</a:t>
          </a:r>
          <a:r>
            <a:rPr lang="zh-CN" altLang="en-US" sz="1400" dirty="0" smtClean="0"/>
            <a:t>；</a:t>
          </a:r>
          <a:endParaRPr lang="zh-CN" altLang="en-US" sz="1400" dirty="0"/>
        </a:p>
      </dgm:t>
    </dgm:pt>
    <dgm:pt modelId="{9B70947B-88BF-4900-8D71-31CA75D9EAEC}" type="parTrans" cxnId="{7167A121-92F4-45C2-B17E-3444937D71E2}">
      <dgm:prSet/>
      <dgm:spPr/>
      <dgm:t>
        <a:bodyPr/>
        <a:lstStyle/>
        <a:p>
          <a:endParaRPr lang="zh-CN" altLang="en-US"/>
        </a:p>
      </dgm:t>
    </dgm:pt>
    <dgm:pt modelId="{B284A319-BB76-4901-9B3F-94AA1E370E70}" type="sibTrans" cxnId="{7167A121-92F4-45C2-B17E-3444937D71E2}">
      <dgm:prSet/>
      <dgm:spPr/>
      <dgm:t>
        <a:bodyPr/>
        <a:lstStyle/>
        <a:p>
          <a:endParaRPr lang="zh-CN" altLang="en-US"/>
        </a:p>
      </dgm:t>
    </dgm:pt>
    <dgm:pt modelId="{48CFC98C-AFB9-4B48-932D-73D2EC94FC74}">
      <dgm:prSet phldrT="[文本]" custT="1"/>
      <dgm:spPr/>
      <dgm:t>
        <a:bodyPr/>
        <a:lstStyle/>
        <a:p>
          <a:r>
            <a:rPr lang="zh-CN" altLang="en-US" sz="1400" dirty="0" smtClean="0"/>
            <a:t>−</a:t>
          </a:r>
          <a:r>
            <a:rPr lang="en-US" altLang="en-US" sz="1400" dirty="0" smtClean="0"/>
            <a:t>3dB </a:t>
          </a:r>
          <a:r>
            <a:rPr lang="zh-CN" altLang="en-US" sz="1400" dirty="0" smtClean="0"/>
            <a:t>带宽：</a:t>
          </a:r>
          <a:r>
            <a:rPr lang="en-US" altLang="en-US" sz="1400" dirty="0" smtClean="0"/>
            <a:t>2Δf0.7 =300kHz</a:t>
          </a:r>
          <a:r>
            <a:rPr lang="zh-CN" altLang="en-US" sz="1400" dirty="0" smtClean="0"/>
            <a:t>；</a:t>
          </a:r>
          <a:endParaRPr lang="zh-CN" altLang="en-US" sz="1400" dirty="0"/>
        </a:p>
      </dgm:t>
    </dgm:pt>
    <dgm:pt modelId="{79FDD460-3615-478D-91A7-64FE5DBD630C}" type="parTrans" cxnId="{C79B09AF-76F9-475F-9EFA-30804D779447}">
      <dgm:prSet/>
      <dgm:spPr/>
      <dgm:t>
        <a:bodyPr/>
        <a:lstStyle/>
        <a:p>
          <a:endParaRPr lang="zh-CN" altLang="en-US"/>
        </a:p>
      </dgm:t>
    </dgm:pt>
    <dgm:pt modelId="{2A11ACF5-6EA4-4751-8159-CD769B73A01B}" type="sibTrans" cxnId="{C79B09AF-76F9-475F-9EFA-30804D779447}">
      <dgm:prSet/>
      <dgm:spPr/>
      <dgm:t>
        <a:bodyPr/>
        <a:lstStyle/>
        <a:p>
          <a:endParaRPr lang="zh-CN" altLang="en-US"/>
        </a:p>
      </dgm:t>
    </dgm:pt>
    <dgm:pt modelId="{AA19031D-A8C4-4B30-974F-DD992CB230AE}">
      <dgm:prSet phldrT="[文本]" custT="1"/>
      <dgm:spPr/>
      <dgm:t>
        <a:bodyPr/>
        <a:lstStyle/>
        <a:p>
          <a:r>
            <a:rPr lang="zh-CN" altLang="en-US" sz="1400" dirty="0" smtClean="0"/>
            <a:t>带内波动不大于</a:t>
          </a:r>
          <a:r>
            <a:rPr lang="en-US" altLang="en-US" sz="1400" dirty="0" smtClean="0"/>
            <a:t>2dB</a:t>
          </a:r>
          <a:r>
            <a:rPr lang="zh-CN" altLang="en-US" sz="1400" dirty="0" smtClean="0"/>
            <a:t>；</a:t>
          </a:r>
          <a:endParaRPr lang="zh-CN" altLang="en-US" sz="1400" dirty="0"/>
        </a:p>
      </dgm:t>
    </dgm:pt>
    <dgm:pt modelId="{8877F285-EEA3-4C37-A393-AD113D24F213}" type="parTrans" cxnId="{479264E8-6237-43D8-9CB0-2C9FEE631049}">
      <dgm:prSet/>
      <dgm:spPr/>
      <dgm:t>
        <a:bodyPr/>
        <a:lstStyle/>
        <a:p>
          <a:endParaRPr lang="zh-CN" altLang="en-US"/>
        </a:p>
      </dgm:t>
    </dgm:pt>
    <dgm:pt modelId="{6491950C-326A-468E-AC67-59FEDEA88F3B}" type="sibTrans" cxnId="{479264E8-6237-43D8-9CB0-2C9FEE631049}">
      <dgm:prSet/>
      <dgm:spPr/>
      <dgm:t>
        <a:bodyPr/>
        <a:lstStyle/>
        <a:p>
          <a:endParaRPr lang="zh-CN" altLang="en-US"/>
        </a:p>
      </dgm:t>
    </dgm:pt>
    <dgm:pt modelId="{FE847A00-EFEE-4E51-A47C-F1FF3FC5A6DD}" type="pres">
      <dgm:prSet presAssocID="{71D37173-9522-4067-B42F-8CCEF95B6A0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1F50C5B-324B-48E7-BD2A-770B78248805}" type="pres">
      <dgm:prSet presAssocID="{B596F2C6-FB90-467F-916F-A110AEEFC05E}" presName="composite" presStyleCnt="0"/>
      <dgm:spPr/>
    </dgm:pt>
    <dgm:pt modelId="{93E59606-6A18-4F61-92D1-25D63A8C1095}" type="pres">
      <dgm:prSet presAssocID="{B596F2C6-FB90-467F-916F-A110AEEFC05E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4CC969-B2AA-4E11-83B3-7E6FBC8FD5DF}" type="pres">
      <dgm:prSet presAssocID="{B596F2C6-FB90-467F-916F-A110AEEFC05E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B754B0-7B4E-41DA-8744-FEF929D7DB6E}" type="pres">
      <dgm:prSet presAssocID="{9AECAF1D-A81E-47DC-B6A0-8C981EE4D601}" presName="sp" presStyleCnt="0"/>
      <dgm:spPr/>
    </dgm:pt>
    <dgm:pt modelId="{94E385C2-33AB-43A1-BEFE-EF1E6FF5DC85}" type="pres">
      <dgm:prSet presAssocID="{02B46EAE-1043-42DB-97C2-928BF9E868C6}" presName="composite" presStyleCnt="0"/>
      <dgm:spPr/>
    </dgm:pt>
    <dgm:pt modelId="{560EF59C-1EF2-4610-BA6F-05111FEFF8F6}" type="pres">
      <dgm:prSet presAssocID="{02B46EAE-1043-42DB-97C2-928BF9E868C6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53777F-7D20-49BD-BBA5-DFE067C324A0}" type="pres">
      <dgm:prSet presAssocID="{02B46EAE-1043-42DB-97C2-928BF9E868C6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26F2F6-B89A-4B3B-81F4-4D6C68B9ED8D}" type="pres">
      <dgm:prSet presAssocID="{3AF088D2-DECC-45A6-A8F5-5F187D76CD4D}" presName="sp" presStyleCnt="0"/>
      <dgm:spPr/>
    </dgm:pt>
    <dgm:pt modelId="{FD910A0B-6F39-4EF2-8AF5-22CF3302E9F6}" type="pres">
      <dgm:prSet presAssocID="{43EE8C5B-0417-44B1-B1D3-3165CCB0B351}" presName="composite" presStyleCnt="0"/>
      <dgm:spPr/>
    </dgm:pt>
    <dgm:pt modelId="{53D68458-003B-4C04-9D5C-8FAF940D23D0}" type="pres">
      <dgm:prSet presAssocID="{43EE8C5B-0417-44B1-B1D3-3165CCB0B35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09BA64-64B7-4B10-AE32-EE5337D7EF8B}" type="pres">
      <dgm:prSet presAssocID="{43EE8C5B-0417-44B1-B1D3-3165CCB0B351}" presName="descendantText" presStyleLbl="alignAcc1" presStyleIdx="2" presStyleCnt="4" custScaleY="1298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49DF20-88D5-45D0-B7BF-DCA9B2E28AEF}" type="pres">
      <dgm:prSet presAssocID="{312A0D1E-F920-4A94-8026-1F2A44F6DA14}" presName="sp" presStyleCnt="0"/>
      <dgm:spPr/>
    </dgm:pt>
    <dgm:pt modelId="{AABA40C8-00EE-460B-B13D-9A1BB51B95F7}" type="pres">
      <dgm:prSet presAssocID="{6F21299F-48B3-47CE-8351-1CC0A3F1F54F}" presName="composite" presStyleCnt="0"/>
      <dgm:spPr/>
    </dgm:pt>
    <dgm:pt modelId="{728A11CD-F64F-4BE6-A261-6A1E1E72E201}" type="pres">
      <dgm:prSet presAssocID="{6F21299F-48B3-47CE-8351-1CC0A3F1F54F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ECA6F3-CE7C-4070-99FE-E217033EA479}" type="pres">
      <dgm:prSet presAssocID="{6F21299F-48B3-47CE-8351-1CC0A3F1F54F}" presName="descendantText" presStyleLbl="alignAcc1" presStyleIdx="3" presStyleCnt="4" custScaleY="13576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9264E8-6237-43D8-9CB0-2C9FEE631049}" srcId="{43EE8C5B-0417-44B1-B1D3-3165CCB0B351}" destId="{AA19031D-A8C4-4B30-974F-DD992CB230AE}" srcOrd="3" destOrd="0" parTransId="{8877F285-EEA3-4C37-A393-AD113D24F213}" sibTransId="{6491950C-326A-468E-AC67-59FEDEA88F3B}"/>
    <dgm:cxn modelId="{C79B09AF-76F9-475F-9EFA-30804D779447}" srcId="{43EE8C5B-0417-44B1-B1D3-3165CCB0B351}" destId="{48CFC98C-AFB9-4B48-932D-73D2EC94FC74}" srcOrd="2" destOrd="0" parTransId="{79FDD460-3615-478D-91A7-64FE5DBD630C}" sibTransId="{2A11ACF5-6EA4-4751-8159-CD769B73A01B}"/>
    <dgm:cxn modelId="{F4353ED2-CC69-44D5-BF4B-FDEAA757BD32}" type="presOf" srcId="{0A742054-46C8-482A-B131-52D3822D47EB}" destId="{624CC969-B2AA-4E11-83B3-7E6FBC8FD5DF}" srcOrd="0" destOrd="0" presId="urn:microsoft.com/office/officeart/2005/8/layout/chevron2"/>
    <dgm:cxn modelId="{80B05C61-D6DE-4EEC-9091-F541148BE8B2}" type="presOf" srcId="{AA19031D-A8C4-4B30-974F-DD992CB230AE}" destId="{C309BA64-64B7-4B10-AE32-EE5337D7EF8B}" srcOrd="0" destOrd="3" presId="urn:microsoft.com/office/officeart/2005/8/layout/chevron2"/>
    <dgm:cxn modelId="{BCA65D10-87B0-4DD4-9A7C-2860105F7318}" srcId="{02B46EAE-1043-42DB-97C2-928BF9E868C6}" destId="{59124C57-D981-4F99-9567-8D96673194BC}" srcOrd="1" destOrd="0" parTransId="{5E9D3904-FE94-4F28-82EA-863BF43ABB10}" sibTransId="{9CF07435-ACD6-48C3-A59B-3A5F450056FD}"/>
    <dgm:cxn modelId="{FB8C0248-6B1A-49AF-AC4B-FBC8E20B28E4}" srcId="{6F21299F-48B3-47CE-8351-1CC0A3F1F54F}" destId="{775D3DE4-C413-4BF4-A438-A30E6D8CF1F8}" srcOrd="0" destOrd="0" parTransId="{09C8C5B3-ABE2-409D-8DFD-BA9DB819B684}" sibTransId="{4026A18C-6211-4CB1-97FB-CD0BF288DD27}"/>
    <dgm:cxn modelId="{60CF5BD6-0E95-432D-A235-895D56325E49}" type="presOf" srcId="{43EE8C5B-0417-44B1-B1D3-3165CCB0B351}" destId="{53D68458-003B-4C04-9D5C-8FAF940D23D0}" srcOrd="0" destOrd="0" presId="urn:microsoft.com/office/officeart/2005/8/layout/chevron2"/>
    <dgm:cxn modelId="{4F434D18-0C03-49FB-AD34-9383604529C9}" srcId="{02B46EAE-1043-42DB-97C2-928BF9E868C6}" destId="{CE6EF184-D7B5-468A-B599-C9E85B622E99}" srcOrd="0" destOrd="0" parTransId="{708661B8-DF07-4C15-B0E0-7E9AACF53E85}" sibTransId="{2F4DEFB2-8506-4D02-868E-EF3AC0961F48}"/>
    <dgm:cxn modelId="{E361BD18-5162-4FAE-BE21-0766D19A376E}" srcId="{43EE8C5B-0417-44B1-B1D3-3165CCB0B351}" destId="{BCF6EE5C-1D43-4997-9EAB-649554A9352E}" srcOrd="0" destOrd="0" parTransId="{CF8C4308-53DC-400F-9365-E9DC6AF868C2}" sibTransId="{5A04FD8D-5DE5-44AC-8F06-022901734114}"/>
    <dgm:cxn modelId="{CBE4B5A3-F86E-48B3-B538-58382655A079}" type="presOf" srcId="{02B46EAE-1043-42DB-97C2-928BF9E868C6}" destId="{560EF59C-1EF2-4610-BA6F-05111FEFF8F6}" srcOrd="0" destOrd="0" presId="urn:microsoft.com/office/officeart/2005/8/layout/chevron2"/>
    <dgm:cxn modelId="{06ABACE6-FB57-4D2B-89E1-7841BE054F19}" srcId="{B596F2C6-FB90-467F-916F-A110AEEFC05E}" destId="{0A742054-46C8-482A-B131-52D3822D47EB}" srcOrd="0" destOrd="0" parTransId="{EF440358-42CD-4252-9227-6058CBB2A470}" sibTransId="{7CC90891-57E6-4BAB-A9BD-294259A95665}"/>
    <dgm:cxn modelId="{3380B6E6-078B-45BA-BA0D-A8BFED894188}" type="presOf" srcId="{CE6EF184-D7B5-468A-B599-C9E85B622E99}" destId="{E453777F-7D20-49BD-BBA5-DFE067C324A0}" srcOrd="0" destOrd="0" presId="urn:microsoft.com/office/officeart/2005/8/layout/chevron2"/>
    <dgm:cxn modelId="{F6FD263F-9893-4719-BFDC-E000AC935612}" srcId="{71D37173-9522-4067-B42F-8CCEF95B6A06}" destId="{6F21299F-48B3-47CE-8351-1CC0A3F1F54F}" srcOrd="3" destOrd="0" parTransId="{D0612FB1-0433-4321-8DD0-5518F9036919}" sibTransId="{9105FF74-0BCF-4DB2-B5A5-4221D0298D7F}"/>
    <dgm:cxn modelId="{D66406CD-76ED-4D5F-BE77-EA711FCB424F}" type="presOf" srcId="{6F21299F-48B3-47CE-8351-1CC0A3F1F54F}" destId="{728A11CD-F64F-4BE6-A261-6A1E1E72E201}" srcOrd="0" destOrd="0" presId="urn:microsoft.com/office/officeart/2005/8/layout/chevron2"/>
    <dgm:cxn modelId="{F0A5554E-BE7B-4618-9DF5-051C3764B102}" type="presOf" srcId="{48CFC98C-AFB9-4B48-932D-73D2EC94FC74}" destId="{C309BA64-64B7-4B10-AE32-EE5337D7EF8B}" srcOrd="0" destOrd="2" presId="urn:microsoft.com/office/officeart/2005/8/layout/chevron2"/>
    <dgm:cxn modelId="{18556F0F-A1DC-4CB1-B217-657B6374079F}" type="presOf" srcId="{775D3DE4-C413-4BF4-A438-A30E6D8CF1F8}" destId="{FBECA6F3-CE7C-4070-99FE-E217033EA479}" srcOrd="0" destOrd="0" presId="urn:microsoft.com/office/officeart/2005/8/layout/chevron2"/>
    <dgm:cxn modelId="{906D9BFA-E425-4D4D-B297-87AA2B211EFD}" srcId="{71D37173-9522-4067-B42F-8CCEF95B6A06}" destId="{43EE8C5B-0417-44B1-B1D3-3165CCB0B351}" srcOrd="2" destOrd="0" parTransId="{CAA16EFC-829B-41E3-BB67-AC53019EFEAC}" sibTransId="{312A0D1E-F920-4A94-8026-1F2A44F6DA14}"/>
    <dgm:cxn modelId="{7167A121-92F4-45C2-B17E-3444937D71E2}" srcId="{43EE8C5B-0417-44B1-B1D3-3165CCB0B351}" destId="{08229FD4-1D09-43EC-8C26-CE0E07E34788}" srcOrd="1" destOrd="0" parTransId="{9B70947B-88BF-4900-8D71-31CA75D9EAEC}" sibTransId="{B284A319-BB76-4901-9B3F-94AA1E370E70}"/>
    <dgm:cxn modelId="{D53F44CB-E487-4779-839D-A701EBC71091}" type="presOf" srcId="{71D37173-9522-4067-B42F-8CCEF95B6A06}" destId="{FE847A00-EFEE-4E51-A47C-F1FF3FC5A6DD}" srcOrd="0" destOrd="0" presId="urn:microsoft.com/office/officeart/2005/8/layout/chevron2"/>
    <dgm:cxn modelId="{B0524CF6-5AB8-4552-A56F-D99F7236BD50}" srcId="{71D37173-9522-4067-B42F-8CCEF95B6A06}" destId="{02B46EAE-1043-42DB-97C2-928BF9E868C6}" srcOrd="1" destOrd="0" parTransId="{BA2F0472-E69F-4F65-A909-77A22B16B98C}" sibTransId="{3AF088D2-DECC-45A6-A8F5-5F187D76CD4D}"/>
    <dgm:cxn modelId="{C6280F9F-1C75-49F4-94FC-194E53632106}" srcId="{71D37173-9522-4067-B42F-8CCEF95B6A06}" destId="{B596F2C6-FB90-467F-916F-A110AEEFC05E}" srcOrd="0" destOrd="0" parTransId="{74769964-0D33-4028-AA3A-38A7F93C54E1}" sibTransId="{9AECAF1D-A81E-47DC-B6A0-8C981EE4D601}"/>
    <dgm:cxn modelId="{C26481D2-9D97-44A5-81EF-BDF7004A2E3A}" type="presOf" srcId="{08229FD4-1D09-43EC-8C26-CE0E07E34788}" destId="{C309BA64-64B7-4B10-AE32-EE5337D7EF8B}" srcOrd="0" destOrd="1" presId="urn:microsoft.com/office/officeart/2005/8/layout/chevron2"/>
    <dgm:cxn modelId="{7B4CBB3D-5E76-4BF3-882B-4E5911661004}" type="presOf" srcId="{59124C57-D981-4F99-9567-8D96673194BC}" destId="{E453777F-7D20-49BD-BBA5-DFE067C324A0}" srcOrd="0" destOrd="1" presId="urn:microsoft.com/office/officeart/2005/8/layout/chevron2"/>
    <dgm:cxn modelId="{9F6039A9-F320-46D5-BD16-93D72C673370}" type="presOf" srcId="{B596F2C6-FB90-467F-916F-A110AEEFC05E}" destId="{93E59606-6A18-4F61-92D1-25D63A8C1095}" srcOrd="0" destOrd="0" presId="urn:microsoft.com/office/officeart/2005/8/layout/chevron2"/>
    <dgm:cxn modelId="{4915F9B4-78E6-462E-82F0-E2DD81D1B6F7}" type="presOf" srcId="{0D6508CF-7F0C-467B-B5B9-5C0D719FC5EA}" destId="{FBECA6F3-CE7C-4070-99FE-E217033EA479}" srcOrd="0" destOrd="1" presId="urn:microsoft.com/office/officeart/2005/8/layout/chevron2"/>
    <dgm:cxn modelId="{132F4D36-4B6D-4769-B952-52CCF61FFA2B}" srcId="{6F21299F-48B3-47CE-8351-1CC0A3F1F54F}" destId="{0D6508CF-7F0C-467B-B5B9-5C0D719FC5EA}" srcOrd="1" destOrd="0" parTransId="{C8290005-5B34-441F-A157-AAFD73D5EFD5}" sibTransId="{B1B59604-FC15-4F79-AF0A-AE4D2250FAE1}"/>
    <dgm:cxn modelId="{AF41732B-ECB8-455C-B62C-9673A5B3F2D3}" type="presOf" srcId="{BCF6EE5C-1D43-4997-9EAB-649554A9352E}" destId="{C309BA64-64B7-4B10-AE32-EE5337D7EF8B}" srcOrd="0" destOrd="0" presId="urn:microsoft.com/office/officeart/2005/8/layout/chevron2"/>
    <dgm:cxn modelId="{6AFFE8F8-8A1C-4658-BD5D-43FE933D1A7B}" type="presParOf" srcId="{FE847A00-EFEE-4E51-A47C-F1FF3FC5A6DD}" destId="{71F50C5B-324B-48E7-BD2A-770B78248805}" srcOrd="0" destOrd="0" presId="urn:microsoft.com/office/officeart/2005/8/layout/chevron2"/>
    <dgm:cxn modelId="{3417FC9B-24F1-43F9-A5B0-7C26B0D53226}" type="presParOf" srcId="{71F50C5B-324B-48E7-BD2A-770B78248805}" destId="{93E59606-6A18-4F61-92D1-25D63A8C1095}" srcOrd="0" destOrd="0" presId="urn:microsoft.com/office/officeart/2005/8/layout/chevron2"/>
    <dgm:cxn modelId="{3673919B-7B24-4872-B4E4-E14310196DD8}" type="presParOf" srcId="{71F50C5B-324B-48E7-BD2A-770B78248805}" destId="{624CC969-B2AA-4E11-83B3-7E6FBC8FD5DF}" srcOrd="1" destOrd="0" presId="urn:microsoft.com/office/officeart/2005/8/layout/chevron2"/>
    <dgm:cxn modelId="{54AAC11C-C575-43FE-B683-DF5C7A75995D}" type="presParOf" srcId="{FE847A00-EFEE-4E51-A47C-F1FF3FC5A6DD}" destId="{4CB754B0-7B4E-41DA-8744-FEF929D7DB6E}" srcOrd="1" destOrd="0" presId="urn:microsoft.com/office/officeart/2005/8/layout/chevron2"/>
    <dgm:cxn modelId="{FC467E22-FB67-4910-BD33-70F8C4913C31}" type="presParOf" srcId="{FE847A00-EFEE-4E51-A47C-F1FF3FC5A6DD}" destId="{94E385C2-33AB-43A1-BEFE-EF1E6FF5DC85}" srcOrd="2" destOrd="0" presId="urn:microsoft.com/office/officeart/2005/8/layout/chevron2"/>
    <dgm:cxn modelId="{3103D680-D908-44E0-8350-9A2813879F16}" type="presParOf" srcId="{94E385C2-33AB-43A1-BEFE-EF1E6FF5DC85}" destId="{560EF59C-1EF2-4610-BA6F-05111FEFF8F6}" srcOrd="0" destOrd="0" presId="urn:microsoft.com/office/officeart/2005/8/layout/chevron2"/>
    <dgm:cxn modelId="{B9FD68B6-6F46-4FB3-9E85-2855B507A968}" type="presParOf" srcId="{94E385C2-33AB-43A1-BEFE-EF1E6FF5DC85}" destId="{E453777F-7D20-49BD-BBA5-DFE067C324A0}" srcOrd="1" destOrd="0" presId="urn:microsoft.com/office/officeart/2005/8/layout/chevron2"/>
    <dgm:cxn modelId="{9BFA0871-44FD-461D-8611-E26683BE289B}" type="presParOf" srcId="{FE847A00-EFEE-4E51-A47C-F1FF3FC5A6DD}" destId="{5F26F2F6-B89A-4B3B-81F4-4D6C68B9ED8D}" srcOrd="3" destOrd="0" presId="urn:microsoft.com/office/officeart/2005/8/layout/chevron2"/>
    <dgm:cxn modelId="{70F35C53-6CBC-4A86-B152-051749BE19A4}" type="presParOf" srcId="{FE847A00-EFEE-4E51-A47C-F1FF3FC5A6DD}" destId="{FD910A0B-6F39-4EF2-8AF5-22CF3302E9F6}" srcOrd="4" destOrd="0" presId="urn:microsoft.com/office/officeart/2005/8/layout/chevron2"/>
    <dgm:cxn modelId="{5AEA22F2-1163-4B03-B475-489DBB700107}" type="presParOf" srcId="{FD910A0B-6F39-4EF2-8AF5-22CF3302E9F6}" destId="{53D68458-003B-4C04-9D5C-8FAF940D23D0}" srcOrd="0" destOrd="0" presId="urn:microsoft.com/office/officeart/2005/8/layout/chevron2"/>
    <dgm:cxn modelId="{0C2B49F2-2027-4CDE-93E0-6B84CEF2D23B}" type="presParOf" srcId="{FD910A0B-6F39-4EF2-8AF5-22CF3302E9F6}" destId="{C309BA64-64B7-4B10-AE32-EE5337D7EF8B}" srcOrd="1" destOrd="0" presId="urn:microsoft.com/office/officeart/2005/8/layout/chevron2"/>
    <dgm:cxn modelId="{577AE898-B64B-4FA5-ACF8-59BA02CBB232}" type="presParOf" srcId="{FE847A00-EFEE-4E51-A47C-F1FF3FC5A6DD}" destId="{2F49DF20-88D5-45D0-B7BF-DCA9B2E28AEF}" srcOrd="5" destOrd="0" presId="urn:microsoft.com/office/officeart/2005/8/layout/chevron2"/>
    <dgm:cxn modelId="{08DDBCB7-A9A9-4EAA-A943-A97D808F154A}" type="presParOf" srcId="{FE847A00-EFEE-4E51-A47C-F1FF3FC5A6DD}" destId="{AABA40C8-00EE-460B-B13D-9A1BB51B95F7}" srcOrd="6" destOrd="0" presId="urn:microsoft.com/office/officeart/2005/8/layout/chevron2"/>
    <dgm:cxn modelId="{4422017D-208A-420B-9945-A3AF1AD0C62D}" type="presParOf" srcId="{AABA40C8-00EE-460B-B13D-9A1BB51B95F7}" destId="{728A11CD-F64F-4BE6-A261-6A1E1E72E201}" srcOrd="0" destOrd="0" presId="urn:microsoft.com/office/officeart/2005/8/layout/chevron2"/>
    <dgm:cxn modelId="{8D567059-5F32-4B5E-A0B8-4EBA186CB476}" type="presParOf" srcId="{AABA40C8-00EE-460B-B13D-9A1BB51B95F7}" destId="{FBECA6F3-CE7C-4070-99FE-E217033EA47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CAFE6D3-1E15-4A07-8E1F-4BF797C6B92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615BE0-EEF4-4665-B294-6989F7C5FF15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C00000"/>
              </a:solidFill>
              <a:effectLst/>
            </a:rPr>
            <a:t>完美的示波器性能：</a:t>
          </a:r>
          <a:endParaRPr lang="en-US" sz="1400" b="1" dirty="0">
            <a:solidFill>
              <a:srgbClr val="C00000"/>
            </a:solidFill>
            <a:effectLst/>
          </a:endParaRPr>
        </a:p>
      </dgm:t>
    </dgm:pt>
    <dgm:pt modelId="{F6545A1A-82BA-4BF9-B541-A837CD0E69D9}" type="parTrans" cxnId="{FD4DB67E-7529-46CB-B1DB-AC0B7A5EB59D}">
      <dgm:prSet/>
      <dgm:spPr/>
      <dgm:t>
        <a:bodyPr/>
        <a:lstStyle/>
        <a:p>
          <a:endParaRPr lang="en-US">
            <a:effectLst/>
          </a:endParaRPr>
        </a:p>
      </dgm:t>
    </dgm:pt>
    <dgm:pt modelId="{3FEEEA81-1B3F-407F-801F-2BD9BE766789}" type="sibTrans" cxnId="{FD4DB67E-7529-46CB-B1DB-AC0B7A5EB59D}">
      <dgm:prSet/>
      <dgm:spPr/>
      <dgm:t>
        <a:bodyPr/>
        <a:lstStyle/>
        <a:p>
          <a:endParaRPr lang="en-US">
            <a:effectLst/>
          </a:endParaRPr>
        </a:p>
      </dgm:t>
    </dgm:pt>
    <dgm:pt modelId="{C05D0185-8806-49A3-8C35-FA1E5126E190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rgbClr val="C00000"/>
              </a:solidFill>
              <a:effectLst/>
              <a:latin typeface="+mn-ea"/>
              <a:ea typeface="+mn-ea"/>
            </a:rPr>
            <a:t>独立的</a:t>
          </a:r>
          <a:r>
            <a:rPr lang="en-US" altLang="zh-CN" sz="1400" b="1" dirty="0" smtClean="0">
              <a:solidFill>
                <a:srgbClr val="C00000"/>
              </a:solidFill>
              <a:effectLst/>
              <a:latin typeface="+mn-ea"/>
              <a:ea typeface="+mn-ea"/>
            </a:rPr>
            <a:t>RF</a:t>
          </a:r>
          <a:r>
            <a:rPr lang="zh-CN" altLang="en-US" sz="1400" b="1" dirty="0" smtClean="0">
              <a:solidFill>
                <a:srgbClr val="C00000"/>
              </a:solidFill>
              <a:effectLst/>
              <a:latin typeface="+mn-ea"/>
              <a:ea typeface="+mn-ea"/>
            </a:rPr>
            <a:t>通道</a:t>
          </a:r>
          <a:r>
            <a:rPr lang="en-US" altLang="zh-CN" sz="1400" b="1" dirty="0" smtClean="0">
              <a:solidFill>
                <a:srgbClr val="C00000"/>
              </a:solidFill>
              <a:effectLst/>
              <a:latin typeface="+mn-ea"/>
              <a:ea typeface="+mn-ea"/>
            </a:rPr>
            <a:t>:</a:t>
          </a:r>
          <a:endParaRPr lang="en-US" sz="1400" b="1" dirty="0">
            <a:solidFill>
              <a:srgbClr val="C00000"/>
            </a:solidFill>
            <a:effectLst/>
            <a:latin typeface="+mn-ea"/>
            <a:ea typeface="+mn-ea"/>
          </a:endParaRPr>
        </a:p>
      </dgm:t>
    </dgm:pt>
    <dgm:pt modelId="{8281F5EB-F640-443F-A646-0A136544C4E6}" type="parTrans" cxnId="{EC691260-C16B-45C9-A868-323C17C873AA}">
      <dgm:prSet/>
      <dgm:spPr/>
      <dgm:t>
        <a:bodyPr/>
        <a:lstStyle/>
        <a:p>
          <a:endParaRPr lang="en-US">
            <a:effectLst/>
          </a:endParaRPr>
        </a:p>
      </dgm:t>
    </dgm:pt>
    <dgm:pt modelId="{EA576637-EEEF-4007-B371-ACEF2064744C}" type="sibTrans" cxnId="{EC691260-C16B-45C9-A868-323C17C873AA}">
      <dgm:prSet/>
      <dgm:spPr/>
      <dgm:t>
        <a:bodyPr/>
        <a:lstStyle/>
        <a:p>
          <a:endParaRPr lang="en-US">
            <a:effectLst/>
          </a:endParaRPr>
        </a:p>
      </dgm:t>
    </dgm:pt>
    <dgm:pt modelId="{36623064-759C-4E98-B2B4-B1774526B28E}">
      <dgm:prSet phldrT="[文本]" custT="1"/>
      <dgm:spPr/>
      <dgm:t>
        <a:bodyPr/>
        <a:lstStyle/>
        <a:p>
          <a:r>
            <a:rPr lang="en-US" altLang="zh-CN" sz="1400" b="1" dirty="0" smtClean="0">
              <a:solidFill>
                <a:srgbClr val="C00000"/>
              </a:solidFill>
              <a:effectLst/>
            </a:rPr>
            <a:t>AFG</a:t>
          </a:r>
          <a:r>
            <a:rPr lang="zh-CN" altLang="en-US" sz="1400" b="1" dirty="0" smtClean="0">
              <a:solidFill>
                <a:srgbClr val="C00000"/>
              </a:solidFill>
              <a:effectLst/>
            </a:rPr>
            <a:t>任意波形发生器</a:t>
          </a:r>
          <a:endParaRPr lang="en-US" altLang="zh-CN" sz="1400" b="1" dirty="0" smtClean="0">
            <a:solidFill>
              <a:srgbClr val="C00000"/>
            </a:solidFill>
            <a:effectLst/>
          </a:endParaRPr>
        </a:p>
      </dgm:t>
    </dgm:pt>
    <dgm:pt modelId="{B96C93F5-53AB-4580-B668-9A3992297FD5}" type="parTrans" cxnId="{84D301BA-2B09-480F-9204-9F4CB71681E6}">
      <dgm:prSet/>
      <dgm:spPr/>
      <dgm:t>
        <a:bodyPr/>
        <a:lstStyle/>
        <a:p>
          <a:endParaRPr lang="en-US">
            <a:effectLst/>
          </a:endParaRPr>
        </a:p>
      </dgm:t>
    </dgm:pt>
    <dgm:pt modelId="{19FD8B37-FBBF-4AD9-8A1C-6FE1CC06244E}" type="sibTrans" cxnId="{84D301BA-2B09-480F-9204-9F4CB71681E6}">
      <dgm:prSet/>
      <dgm:spPr/>
      <dgm:t>
        <a:bodyPr/>
        <a:lstStyle/>
        <a:p>
          <a:endParaRPr lang="en-US">
            <a:effectLst/>
          </a:endParaRPr>
        </a:p>
      </dgm:t>
    </dgm:pt>
    <dgm:pt modelId="{D808A5A5-5AC3-42EA-AA73-6E106A4C8CD2}">
      <dgm:prSet phldrT="[文本]" custT="1"/>
      <dgm:spPr/>
      <dgm:t>
        <a:bodyPr/>
        <a:lstStyle/>
        <a:p>
          <a:r>
            <a:rPr lang="zh-CN" altLang="en-US" sz="1300" dirty="0" smtClean="0">
              <a:effectLst/>
            </a:rPr>
            <a:t>频率：</a:t>
          </a:r>
          <a:r>
            <a:rPr lang="en-US" altLang="zh-CN" sz="1300" dirty="0" smtClean="0">
              <a:effectLst/>
            </a:rPr>
            <a:t>9KHz-</a:t>
          </a:r>
          <a:r>
            <a:rPr lang="zh-CN" altLang="en-US" sz="1300" dirty="0" smtClean="0">
              <a:effectLst/>
            </a:rPr>
            <a:t>示波器带宽（可选</a:t>
          </a:r>
          <a:r>
            <a:rPr lang="en-US" altLang="zh-CN" sz="1300" dirty="0" smtClean="0">
              <a:effectLst/>
            </a:rPr>
            <a:t>3GHz</a:t>
          </a:r>
          <a:r>
            <a:rPr lang="zh-CN" altLang="en-US" sz="1300" dirty="0" smtClean="0">
              <a:effectLst/>
            </a:rPr>
            <a:t>）</a:t>
          </a:r>
          <a:endParaRPr lang="en-US" sz="1300" dirty="0">
            <a:effectLst/>
          </a:endParaRPr>
        </a:p>
      </dgm:t>
    </dgm:pt>
    <dgm:pt modelId="{9D5387F6-E85A-4BD1-AF26-214FF5BC560F}" type="parTrans" cxnId="{00C7026F-814D-4DE9-A53E-B7A7D428F1C9}">
      <dgm:prSet/>
      <dgm:spPr/>
      <dgm:t>
        <a:bodyPr/>
        <a:lstStyle/>
        <a:p>
          <a:endParaRPr lang="en-US">
            <a:effectLst/>
          </a:endParaRPr>
        </a:p>
      </dgm:t>
    </dgm:pt>
    <dgm:pt modelId="{38BCBB45-B773-4A9C-A15B-21BBBD6BA9EC}" type="sibTrans" cxnId="{00C7026F-814D-4DE9-A53E-B7A7D428F1C9}">
      <dgm:prSet/>
      <dgm:spPr/>
      <dgm:t>
        <a:bodyPr/>
        <a:lstStyle/>
        <a:p>
          <a:endParaRPr lang="en-US">
            <a:effectLst/>
          </a:endParaRPr>
        </a:p>
      </dgm:t>
    </dgm:pt>
    <dgm:pt modelId="{DB739ABC-6DE3-44B6-B9A5-5277D9DC5C8F}">
      <dgm:prSet phldrT="[文本]" custT="1"/>
      <dgm:spPr/>
      <dgm:t>
        <a:bodyPr/>
        <a:lstStyle/>
        <a:p>
          <a:r>
            <a:rPr lang="zh-CN" altLang="en-US" sz="1300" dirty="0" smtClean="0">
              <a:effectLst/>
            </a:rPr>
            <a:t>采样率：</a:t>
          </a:r>
          <a:r>
            <a:rPr lang="en-US" altLang="zh-CN" sz="1300" dirty="0" smtClean="0">
              <a:effectLst/>
            </a:rPr>
            <a:t>5GSa/s</a:t>
          </a:r>
          <a:endParaRPr lang="en-US" sz="1300" dirty="0">
            <a:effectLst/>
          </a:endParaRPr>
        </a:p>
      </dgm:t>
    </dgm:pt>
    <dgm:pt modelId="{68A1983C-7C52-4C4E-BAD2-388121922446}" type="parTrans" cxnId="{13A412FF-717C-4B7E-BDEF-42225D7C2894}">
      <dgm:prSet/>
      <dgm:spPr/>
      <dgm:t>
        <a:bodyPr/>
        <a:lstStyle/>
        <a:p>
          <a:endParaRPr lang="en-US">
            <a:effectLst/>
          </a:endParaRPr>
        </a:p>
      </dgm:t>
    </dgm:pt>
    <dgm:pt modelId="{6755C99A-B527-4FFD-BEE2-3149CD77EC71}" type="sibTrans" cxnId="{13A412FF-717C-4B7E-BDEF-42225D7C2894}">
      <dgm:prSet/>
      <dgm:spPr/>
      <dgm:t>
        <a:bodyPr/>
        <a:lstStyle/>
        <a:p>
          <a:endParaRPr lang="en-US">
            <a:effectLst/>
          </a:endParaRPr>
        </a:p>
      </dgm:t>
    </dgm:pt>
    <dgm:pt modelId="{3B56BA61-2428-4965-81EE-D299D509EB9B}">
      <dgm:prSet phldrT="[文本]" custT="1"/>
      <dgm:spPr/>
      <dgm:t>
        <a:bodyPr/>
        <a:lstStyle/>
        <a:p>
          <a:r>
            <a:rPr lang="zh-CN" altLang="en-US" sz="1300" dirty="0" smtClean="0">
              <a:effectLst/>
            </a:rPr>
            <a:t>通道：</a:t>
          </a:r>
          <a:r>
            <a:rPr lang="en-US" altLang="zh-CN" sz="1300" dirty="0" smtClean="0">
              <a:effectLst/>
            </a:rPr>
            <a:t>4</a:t>
          </a:r>
          <a:r>
            <a:rPr lang="zh-CN" altLang="en-US" sz="1300" dirty="0" smtClean="0">
              <a:effectLst/>
            </a:rPr>
            <a:t>个模拟通道</a:t>
          </a:r>
          <a:r>
            <a:rPr lang="en-US" altLang="zh-CN" sz="1300" dirty="0" smtClean="0">
              <a:effectLst/>
            </a:rPr>
            <a:t>+16</a:t>
          </a:r>
          <a:r>
            <a:rPr lang="zh-CN" altLang="en-US" sz="1300" dirty="0" smtClean="0">
              <a:effectLst/>
            </a:rPr>
            <a:t>数字通道</a:t>
          </a:r>
          <a:endParaRPr lang="en-US" sz="1300" dirty="0">
            <a:effectLst/>
          </a:endParaRPr>
        </a:p>
      </dgm:t>
    </dgm:pt>
    <dgm:pt modelId="{49489818-0DD7-4C05-95EC-B902F647EB0D}" type="parTrans" cxnId="{60A78E49-6B64-4859-967C-FFF8B055E6B4}">
      <dgm:prSet/>
      <dgm:spPr/>
      <dgm:t>
        <a:bodyPr/>
        <a:lstStyle/>
        <a:p>
          <a:endParaRPr lang="en-US">
            <a:effectLst/>
          </a:endParaRPr>
        </a:p>
      </dgm:t>
    </dgm:pt>
    <dgm:pt modelId="{66E31EE5-B977-4B9E-B2EC-E22A787A24B1}" type="sibTrans" cxnId="{60A78E49-6B64-4859-967C-FFF8B055E6B4}">
      <dgm:prSet/>
      <dgm:spPr/>
      <dgm:t>
        <a:bodyPr/>
        <a:lstStyle/>
        <a:p>
          <a:endParaRPr lang="en-US">
            <a:effectLst/>
          </a:endParaRPr>
        </a:p>
      </dgm:t>
    </dgm:pt>
    <dgm:pt modelId="{AA9C8B30-A07A-428D-B575-1B770CFDB6D5}">
      <dgm:prSet phldrT="[文本]" custT="1"/>
      <dgm:spPr/>
      <dgm:t>
        <a:bodyPr/>
        <a:lstStyle/>
        <a:p>
          <a:r>
            <a:rPr lang="zh-CN" altLang="en-US" sz="1300" dirty="0" smtClean="0">
              <a:effectLst/>
            </a:rPr>
            <a:t>记录长度：</a:t>
          </a:r>
          <a:r>
            <a:rPr lang="en-US" altLang="zh-CN" sz="1300" dirty="0" smtClean="0">
              <a:effectLst/>
            </a:rPr>
            <a:t>10M</a:t>
          </a:r>
          <a:endParaRPr lang="en-US" sz="1300" dirty="0">
            <a:effectLst/>
          </a:endParaRPr>
        </a:p>
      </dgm:t>
    </dgm:pt>
    <dgm:pt modelId="{DBAD132D-D061-4E46-A0D0-6C10F705C9E3}" type="parTrans" cxnId="{151331B8-AED8-43CF-B018-3F3A790FDACA}">
      <dgm:prSet/>
      <dgm:spPr/>
      <dgm:t>
        <a:bodyPr/>
        <a:lstStyle/>
        <a:p>
          <a:endParaRPr lang="en-US">
            <a:effectLst/>
          </a:endParaRPr>
        </a:p>
      </dgm:t>
    </dgm:pt>
    <dgm:pt modelId="{42121236-0A45-48FA-B709-27FBB2FCB765}" type="sibTrans" cxnId="{151331B8-AED8-43CF-B018-3F3A790FDACA}">
      <dgm:prSet/>
      <dgm:spPr/>
      <dgm:t>
        <a:bodyPr/>
        <a:lstStyle/>
        <a:p>
          <a:endParaRPr lang="en-US">
            <a:effectLst/>
          </a:endParaRPr>
        </a:p>
      </dgm:t>
    </dgm:pt>
    <dgm:pt modelId="{7AD83E37-87FC-4D50-BD3E-711D5A9D9AAC}">
      <dgm:prSet phldrT="[文本]" custT="1"/>
      <dgm:spPr/>
      <dgm:t>
        <a:bodyPr/>
        <a:lstStyle/>
        <a:p>
          <a:r>
            <a:rPr lang="zh-CN" altLang="en-US" sz="1300" dirty="0" smtClean="0">
              <a:effectLst/>
            </a:rPr>
            <a:t>低噪：</a:t>
          </a:r>
          <a:r>
            <a:rPr lang="en-US" altLang="zh-CN" sz="1300" dirty="0" smtClean="0">
              <a:effectLst/>
            </a:rPr>
            <a:t>-148dBm/Hz</a:t>
          </a:r>
          <a:r>
            <a:rPr lang="zh-CN" altLang="en-US" sz="1300" dirty="0" smtClean="0">
              <a:effectLst/>
            </a:rPr>
            <a:t>（典型值）</a:t>
          </a:r>
          <a:endParaRPr lang="en-US" sz="1300" dirty="0">
            <a:effectLst/>
          </a:endParaRPr>
        </a:p>
      </dgm:t>
    </dgm:pt>
    <dgm:pt modelId="{E43844EB-F820-4711-9B1D-EE34A9C08411}" type="parTrans" cxnId="{6AE18152-F717-4E01-A880-85609286B37F}">
      <dgm:prSet/>
      <dgm:spPr/>
      <dgm:t>
        <a:bodyPr/>
        <a:lstStyle/>
        <a:p>
          <a:endParaRPr lang="en-US">
            <a:effectLst/>
          </a:endParaRPr>
        </a:p>
      </dgm:t>
    </dgm:pt>
    <dgm:pt modelId="{DBD30DD4-80F7-40F7-BC52-516C886B9360}" type="sibTrans" cxnId="{6AE18152-F717-4E01-A880-85609286B37F}">
      <dgm:prSet/>
      <dgm:spPr/>
      <dgm:t>
        <a:bodyPr/>
        <a:lstStyle/>
        <a:p>
          <a:endParaRPr lang="en-US">
            <a:effectLst/>
          </a:endParaRPr>
        </a:p>
      </dgm:t>
    </dgm:pt>
    <dgm:pt modelId="{2F4DA1E2-7851-4560-BA6E-0242FD57A88B}">
      <dgm:prSet phldrT="[文本]" custT="1"/>
      <dgm:spPr/>
      <dgm:t>
        <a:bodyPr/>
        <a:lstStyle/>
        <a:p>
          <a:r>
            <a:rPr lang="zh-CN" altLang="en-US" sz="1300" dirty="0" smtClean="0">
              <a:effectLst/>
            </a:rPr>
            <a:t>幅度精度：</a:t>
          </a:r>
          <a:r>
            <a:rPr lang="en-US" altLang="zh-CN" sz="1300" dirty="0" smtClean="0">
              <a:effectLst/>
            </a:rPr>
            <a:t>±1.5dB</a:t>
          </a:r>
          <a:endParaRPr lang="en-US" sz="1300" dirty="0">
            <a:effectLst/>
          </a:endParaRPr>
        </a:p>
      </dgm:t>
    </dgm:pt>
    <dgm:pt modelId="{0388ABB0-065D-4BC1-BF46-32BA97940C01}" type="parTrans" cxnId="{191630C0-F7FE-43F7-9ABE-B78AB5086E84}">
      <dgm:prSet/>
      <dgm:spPr/>
      <dgm:t>
        <a:bodyPr/>
        <a:lstStyle/>
        <a:p>
          <a:endParaRPr lang="en-US">
            <a:effectLst/>
          </a:endParaRPr>
        </a:p>
      </dgm:t>
    </dgm:pt>
    <dgm:pt modelId="{302A2807-F3F3-434E-AFB1-35A6C17F24E2}" type="sibTrans" cxnId="{191630C0-F7FE-43F7-9ABE-B78AB5086E84}">
      <dgm:prSet/>
      <dgm:spPr/>
      <dgm:t>
        <a:bodyPr/>
        <a:lstStyle/>
        <a:p>
          <a:endParaRPr lang="en-US">
            <a:effectLst/>
          </a:endParaRPr>
        </a:p>
      </dgm:t>
    </dgm:pt>
    <dgm:pt modelId="{F4FABE6D-6DCB-4D55-95B5-4E57141F1D71}">
      <dgm:prSet phldrT="[文本]" custT="1"/>
      <dgm:spPr/>
      <dgm:t>
        <a:bodyPr/>
        <a:lstStyle/>
        <a:p>
          <a:r>
            <a:rPr lang="zh-CN" altLang="en-US" sz="1300" dirty="0" smtClean="0">
              <a:effectLst/>
            </a:rPr>
            <a:t>相噪：</a:t>
          </a:r>
          <a:r>
            <a:rPr lang="en-US" altLang="zh-CN" sz="1300" dirty="0" smtClean="0">
              <a:effectLst/>
            </a:rPr>
            <a:t>-81dBc/Hz@10KHz</a:t>
          </a:r>
          <a:endParaRPr lang="en-US" sz="1300" dirty="0">
            <a:effectLst/>
          </a:endParaRPr>
        </a:p>
      </dgm:t>
    </dgm:pt>
    <dgm:pt modelId="{5A68A6E0-F644-42B5-805A-CA4609255BEA}" type="parTrans" cxnId="{086C5ABA-810F-492C-BC1D-26B13BA36313}">
      <dgm:prSet/>
      <dgm:spPr/>
      <dgm:t>
        <a:bodyPr/>
        <a:lstStyle/>
        <a:p>
          <a:endParaRPr lang="en-US">
            <a:effectLst/>
          </a:endParaRPr>
        </a:p>
      </dgm:t>
    </dgm:pt>
    <dgm:pt modelId="{574D0D43-CB90-4D7C-BCF8-5488D15E48ED}" type="sibTrans" cxnId="{086C5ABA-810F-492C-BC1D-26B13BA36313}">
      <dgm:prSet/>
      <dgm:spPr/>
      <dgm:t>
        <a:bodyPr/>
        <a:lstStyle/>
        <a:p>
          <a:endParaRPr lang="en-US">
            <a:effectLst/>
          </a:endParaRPr>
        </a:p>
      </dgm:t>
    </dgm:pt>
    <dgm:pt modelId="{F9E6790E-D071-4BBE-89D4-5DD27835E070}">
      <dgm:prSet custT="1"/>
      <dgm:spPr/>
      <dgm:t>
        <a:bodyPr/>
        <a:lstStyle/>
        <a:p>
          <a:r>
            <a:rPr lang="en-US" altLang="zh-CN" sz="1400" b="1" dirty="0" smtClean="0">
              <a:solidFill>
                <a:srgbClr val="C00000"/>
              </a:solidFill>
              <a:effectLst/>
            </a:rPr>
            <a:t>4</a:t>
          </a:r>
          <a:r>
            <a:rPr lang="zh-CN" altLang="en-US" sz="1400" b="1" dirty="0" smtClean="0">
              <a:solidFill>
                <a:srgbClr val="C00000"/>
              </a:solidFill>
              <a:effectLst/>
            </a:rPr>
            <a:t>位电压表</a:t>
          </a:r>
          <a:r>
            <a:rPr lang="en-US" altLang="zh-CN" sz="1400" b="1" dirty="0" smtClean="0">
              <a:solidFill>
                <a:srgbClr val="C00000"/>
              </a:solidFill>
              <a:effectLst/>
            </a:rPr>
            <a:t>+5</a:t>
          </a:r>
          <a:r>
            <a:rPr lang="zh-CN" altLang="en-US" sz="1400" b="1" dirty="0" smtClean="0">
              <a:solidFill>
                <a:srgbClr val="C00000"/>
              </a:solidFill>
              <a:effectLst/>
            </a:rPr>
            <a:t>位频率计</a:t>
          </a:r>
          <a:endParaRPr lang="en-US" altLang="zh-CN" sz="1400" b="1" dirty="0" smtClean="0">
            <a:solidFill>
              <a:srgbClr val="C00000"/>
            </a:solidFill>
            <a:effectLst/>
          </a:endParaRPr>
        </a:p>
      </dgm:t>
    </dgm:pt>
    <dgm:pt modelId="{7310CC3C-9A68-4340-83CA-17E0D91F9171}" type="parTrans" cxnId="{A671EB79-AAA5-47FB-916D-783891F7FBEC}">
      <dgm:prSet/>
      <dgm:spPr/>
      <dgm:t>
        <a:bodyPr/>
        <a:lstStyle/>
        <a:p>
          <a:endParaRPr lang="zh-CN" altLang="en-US"/>
        </a:p>
      </dgm:t>
    </dgm:pt>
    <dgm:pt modelId="{1BF41A4A-1AA7-4AD1-B6C3-47AEB561C833}" type="sibTrans" cxnId="{A671EB79-AAA5-47FB-916D-783891F7FBEC}">
      <dgm:prSet/>
      <dgm:spPr/>
      <dgm:t>
        <a:bodyPr/>
        <a:lstStyle/>
        <a:p>
          <a:endParaRPr lang="zh-CN" altLang="en-US"/>
        </a:p>
      </dgm:t>
    </dgm:pt>
    <dgm:pt modelId="{8CDD604E-15DD-41B7-BCAD-D91F151A870D}">
      <dgm:prSet phldrT="[文本]" custT="1"/>
      <dgm:spPr/>
      <dgm:t>
        <a:bodyPr/>
        <a:lstStyle/>
        <a:p>
          <a:r>
            <a:rPr lang="zh-CN" altLang="en-US" sz="1300" b="0" dirty="0" smtClean="0">
              <a:solidFill>
                <a:schemeClr val="tx1"/>
              </a:solidFill>
              <a:effectLst/>
            </a:rPr>
            <a:t>频率：</a:t>
          </a:r>
          <a:r>
            <a:rPr lang="de-DE" altLang="en-US" sz="1300" b="0" dirty="0" smtClean="0">
              <a:solidFill>
                <a:schemeClr val="tx1"/>
              </a:solidFill>
              <a:effectLst/>
            </a:rPr>
            <a:t>0.1 Hz </a:t>
          </a:r>
          <a:r>
            <a:rPr lang="zh-CN" altLang="en-US" sz="1300" b="0" dirty="0" smtClean="0">
              <a:solidFill>
                <a:schemeClr val="tx1"/>
              </a:solidFill>
              <a:effectLst/>
            </a:rPr>
            <a:t>至</a:t>
          </a:r>
          <a:r>
            <a:rPr lang="de-DE" altLang="en-US" sz="1300" b="0" dirty="0" smtClean="0">
              <a:solidFill>
                <a:schemeClr val="tx1"/>
              </a:solidFill>
              <a:effectLst/>
            </a:rPr>
            <a:t>50 MHz</a:t>
          </a:r>
          <a:endParaRPr lang="en-US" altLang="zh-CN" sz="1300" b="0" dirty="0" smtClean="0">
            <a:solidFill>
              <a:schemeClr val="tx1"/>
            </a:solidFill>
            <a:effectLst/>
          </a:endParaRPr>
        </a:p>
      </dgm:t>
    </dgm:pt>
    <dgm:pt modelId="{0799DB3E-B68E-4A8F-B467-F606F4AB215D}" type="parTrans" cxnId="{A3E7C04D-E6D7-4503-8C2A-942BAE42163D}">
      <dgm:prSet/>
      <dgm:spPr/>
      <dgm:t>
        <a:bodyPr/>
        <a:lstStyle/>
        <a:p>
          <a:endParaRPr lang="zh-CN" altLang="en-US"/>
        </a:p>
      </dgm:t>
    </dgm:pt>
    <dgm:pt modelId="{AAEA3552-A56E-4A44-9F6E-C6210CA4F032}" type="sibTrans" cxnId="{A3E7C04D-E6D7-4503-8C2A-942BAE42163D}">
      <dgm:prSet/>
      <dgm:spPr/>
      <dgm:t>
        <a:bodyPr/>
        <a:lstStyle/>
        <a:p>
          <a:endParaRPr lang="zh-CN" altLang="en-US"/>
        </a:p>
      </dgm:t>
    </dgm:pt>
    <dgm:pt modelId="{8DB01138-6B63-46E6-A790-59360A9B1F7F}">
      <dgm:prSet phldrT="[文本]" custT="1"/>
      <dgm:spPr/>
      <dgm:t>
        <a:bodyPr/>
        <a:lstStyle/>
        <a:p>
          <a:r>
            <a:rPr lang="zh-CN" altLang="zh-CN" sz="1300" b="0" dirty="0" smtClean="0">
              <a:solidFill>
                <a:schemeClr val="tx1"/>
              </a:solidFill>
              <a:effectLst/>
            </a:rPr>
            <a:t>正弦波、方波、脉冲波、斜坡</a:t>
          </a:r>
          <a:r>
            <a:rPr lang="en-US" altLang="zh-CN" sz="1300" b="0" dirty="0" smtClean="0">
              <a:solidFill>
                <a:schemeClr val="tx1"/>
              </a:solidFill>
              <a:effectLst/>
            </a:rPr>
            <a:t>/ </a:t>
          </a:r>
          <a:r>
            <a:rPr lang="zh-CN" altLang="zh-CN" sz="1300" b="0" dirty="0" smtClean="0">
              <a:solidFill>
                <a:schemeClr val="tx1"/>
              </a:solidFill>
              <a:effectLst/>
            </a:rPr>
            <a:t>三角波、直流、噪声、抽样信号、高斯白噪声、洛伦兹曲线、指数上升</a:t>
          </a:r>
          <a:r>
            <a:rPr lang="en-US" altLang="zh-CN" sz="1300" b="0" dirty="0" smtClean="0">
              <a:solidFill>
                <a:schemeClr val="tx1"/>
              </a:solidFill>
              <a:effectLst/>
            </a:rPr>
            <a:t>/</a:t>
          </a:r>
          <a:r>
            <a:rPr lang="zh-CN" altLang="zh-CN" sz="1300" b="0" dirty="0" smtClean="0">
              <a:solidFill>
                <a:schemeClr val="tx1"/>
              </a:solidFill>
              <a:effectLst/>
            </a:rPr>
            <a:t>下降、半正矢曲线、心电图</a:t>
          </a:r>
          <a:endParaRPr lang="en-US" altLang="zh-CN" sz="1300" b="0" dirty="0" smtClean="0">
            <a:solidFill>
              <a:schemeClr val="tx1"/>
            </a:solidFill>
            <a:effectLst/>
          </a:endParaRPr>
        </a:p>
      </dgm:t>
    </dgm:pt>
    <dgm:pt modelId="{BC15ACF1-3F64-4734-A87A-6BE8D45620D9}" type="parTrans" cxnId="{33539158-EACD-47CD-A8F6-915DE0356A30}">
      <dgm:prSet/>
      <dgm:spPr/>
      <dgm:t>
        <a:bodyPr/>
        <a:lstStyle/>
        <a:p>
          <a:endParaRPr lang="zh-CN" altLang="en-US"/>
        </a:p>
      </dgm:t>
    </dgm:pt>
    <dgm:pt modelId="{9A23B9AD-2A8E-4E0E-A297-29E885EE20E7}" type="sibTrans" cxnId="{33539158-EACD-47CD-A8F6-915DE0356A30}">
      <dgm:prSet/>
      <dgm:spPr/>
      <dgm:t>
        <a:bodyPr/>
        <a:lstStyle/>
        <a:p>
          <a:endParaRPr lang="zh-CN" altLang="en-US"/>
        </a:p>
      </dgm:t>
    </dgm:pt>
    <dgm:pt modelId="{4F0E2398-9A51-4552-9E46-793C9FD897EF}">
      <dgm:prSet phldrT="[文本]" custT="1"/>
      <dgm:spPr/>
      <dgm:t>
        <a:bodyPr/>
        <a:lstStyle/>
        <a:p>
          <a:r>
            <a:rPr lang="zh-CN" altLang="zh-CN" sz="1300" b="0" dirty="0" smtClean="0">
              <a:solidFill>
                <a:schemeClr val="tx1"/>
              </a:solidFill>
              <a:effectLst/>
            </a:rPr>
            <a:t>任意波形</a:t>
          </a:r>
          <a:r>
            <a:rPr lang="zh-CN" altLang="en-US" sz="1300" b="0" dirty="0" smtClean="0">
              <a:solidFill>
                <a:schemeClr val="tx1"/>
              </a:solidFill>
              <a:effectLst/>
            </a:rPr>
            <a:t>，可将模拟通道捕获波形完美复现</a:t>
          </a:r>
          <a:endParaRPr lang="en-US" altLang="zh-CN" sz="1300" b="0" dirty="0" smtClean="0">
            <a:solidFill>
              <a:schemeClr val="tx1"/>
            </a:solidFill>
            <a:effectLst/>
          </a:endParaRPr>
        </a:p>
      </dgm:t>
    </dgm:pt>
    <dgm:pt modelId="{FA423DB3-6901-47E7-83E3-5E395EE3C778}" type="parTrans" cxnId="{0325D088-2DFB-4026-9E31-8069162D49E6}">
      <dgm:prSet/>
      <dgm:spPr/>
      <dgm:t>
        <a:bodyPr/>
        <a:lstStyle/>
        <a:p>
          <a:endParaRPr lang="zh-CN" altLang="en-US"/>
        </a:p>
      </dgm:t>
    </dgm:pt>
    <dgm:pt modelId="{8C9A50F3-50C0-4A2B-A8A4-9AE439BB2711}" type="sibTrans" cxnId="{0325D088-2DFB-4026-9E31-8069162D49E6}">
      <dgm:prSet/>
      <dgm:spPr/>
      <dgm:t>
        <a:bodyPr/>
        <a:lstStyle/>
        <a:p>
          <a:endParaRPr lang="zh-CN" altLang="en-US"/>
        </a:p>
      </dgm:t>
    </dgm:pt>
    <dgm:pt modelId="{8BBF37BD-67CC-4B94-A227-852B4B946CB1}">
      <dgm:prSet phldrT="[文本]" custT="1"/>
      <dgm:spPr/>
      <dgm:t>
        <a:bodyPr/>
        <a:lstStyle/>
        <a:p>
          <a:r>
            <a:rPr lang="zh-CN" altLang="en-US" sz="1300" b="1" dirty="0" smtClean="0">
              <a:solidFill>
                <a:srgbClr val="C00000"/>
              </a:solidFill>
              <a:effectLst/>
            </a:rPr>
            <a:t>三维频谱图与</a:t>
          </a:r>
          <a:r>
            <a:rPr lang="en-US" altLang="zh-CN" sz="1300" b="1" dirty="0" smtClean="0">
              <a:solidFill>
                <a:srgbClr val="C00000"/>
              </a:solidFill>
              <a:effectLst/>
            </a:rPr>
            <a:t>11</a:t>
          </a:r>
          <a:r>
            <a:rPr lang="zh-CN" altLang="en-US" sz="1300" b="1" dirty="0" smtClean="0">
              <a:solidFill>
                <a:srgbClr val="C00000"/>
              </a:solidFill>
              <a:effectLst/>
            </a:rPr>
            <a:t>组自动峰值检测标记</a:t>
          </a:r>
          <a:endParaRPr lang="en-US" sz="1300" dirty="0">
            <a:effectLst/>
          </a:endParaRPr>
        </a:p>
      </dgm:t>
    </dgm:pt>
    <dgm:pt modelId="{6AF0EF44-0AA9-463C-AB10-70045104028B}" type="parTrans" cxnId="{DCA82872-FEDE-4428-A3E2-5F069E23B8A4}">
      <dgm:prSet/>
      <dgm:spPr/>
      <dgm:t>
        <a:bodyPr/>
        <a:lstStyle/>
        <a:p>
          <a:endParaRPr lang="zh-CN" altLang="en-US"/>
        </a:p>
      </dgm:t>
    </dgm:pt>
    <dgm:pt modelId="{AA63F87B-B247-493B-BC98-06E1A6BD5450}" type="sibTrans" cxnId="{DCA82872-FEDE-4428-A3E2-5F069E23B8A4}">
      <dgm:prSet/>
      <dgm:spPr/>
      <dgm:t>
        <a:bodyPr/>
        <a:lstStyle/>
        <a:p>
          <a:endParaRPr lang="zh-CN" altLang="en-US"/>
        </a:p>
      </dgm:t>
    </dgm:pt>
    <dgm:pt modelId="{8B727878-8FE4-46B0-8633-4A020C435B15}">
      <dgm:prSet phldrT="[文本]" custT="1"/>
      <dgm:spPr/>
      <dgm:t>
        <a:bodyPr/>
        <a:lstStyle/>
        <a:p>
          <a:r>
            <a:rPr lang="zh-CN" altLang="en-US" sz="1300" b="1" dirty="0" smtClean="0">
              <a:solidFill>
                <a:srgbClr val="C00000"/>
              </a:solidFill>
              <a:effectLst/>
            </a:rPr>
            <a:t>强大的波形搜索引擎：</a:t>
          </a:r>
          <a:r>
            <a:rPr lang="en-US" sz="1300" b="1" dirty="0" smtClean="0">
              <a:solidFill>
                <a:srgbClr val="C00000"/>
              </a:solidFill>
              <a:effectLst/>
            </a:rPr>
            <a:t>Wave Inspector</a:t>
          </a:r>
          <a:endParaRPr lang="en-US" sz="1300" dirty="0">
            <a:effectLst/>
          </a:endParaRPr>
        </a:p>
      </dgm:t>
    </dgm:pt>
    <dgm:pt modelId="{FFE31600-767D-47DC-B8EB-30C2C23D55BC}" type="parTrans" cxnId="{6CA2DB3A-5984-4714-BE4C-72F2090006C0}">
      <dgm:prSet/>
      <dgm:spPr/>
      <dgm:t>
        <a:bodyPr/>
        <a:lstStyle/>
        <a:p>
          <a:endParaRPr lang="zh-CN" altLang="en-US"/>
        </a:p>
      </dgm:t>
    </dgm:pt>
    <dgm:pt modelId="{EEE7369C-CCE7-46D8-BD08-06C62C4865CB}" type="sibTrans" cxnId="{6CA2DB3A-5984-4714-BE4C-72F2090006C0}">
      <dgm:prSet/>
      <dgm:spPr/>
      <dgm:t>
        <a:bodyPr/>
        <a:lstStyle/>
        <a:p>
          <a:endParaRPr lang="zh-CN" altLang="en-US"/>
        </a:p>
      </dgm:t>
    </dgm:pt>
    <dgm:pt modelId="{A562BD9B-AF9B-4313-8E95-DFC07905AD32}">
      <dgm:prSet phldrT="[文本]" custT="1"/>
      <dgm:spPr/>
      <dgm:t>
        <a:bodyPr/>
        <a:lstStyle/>
        <a:p>
          <a:r>
            <a:rPr lang="zh-CN" altLang="en-US" sz="1300" dirty="0" smtClean="0">
              <a:effectLst/>
            </a:rPr>
            <a:t>强大的串行总线分析</a:t>
          </a:r>
          <a:endParaRPr lang="en-US" sz="1300" dirty="0">
            <a:effectLst/>
          </a:endParaRPr>
        </a:p>
      </dgm:t>
    </dgm:pt>
    <dgm:pt modelId="{B395738C-2987-4595-A34E-E2C5ACE953C9}" type="parTrans" cxnId="{EDEC4A22-D0C1-41FF-9EB4-17BBC31F7964}">
      <dgm:prSet/>
      <dgm:spPr/>
      <dgm:t>
        <a:bodyPr/>
        <a:lstStyle/>
        <a:p>
          <a:endParaRPr lang="zh-CN" altLang="en-US"/>
        </a:p>
      </dgm:t>
    </dgm:pt>
    <dgm:pt modelId="{05A02C15-5970-4DC8-903C-860407973CAC}" type="sibTrans" cxnId="{EDEC4A22-D0C1-41FF-9EB4-17BBC31F7964}">
      <dgm:prSet/>
      <dgm:spPr/>
      <dgm:t>
        <a:bodyPr/>
        <a:lstStyle/>
        <a:p>
          <a:endParaRPr lang="zh-CN" altLang="en-US"/>
        </a:p>
      </dgm:t>
    </dgm:pt>
    <dgm:pt modelId="{3A1FCE8A-8589-4189-84F9-0003A74BA980}">
      <dgm:prSet phldrT="[文本]" custT="1"/>
      <dgm:spPr/>
      <dgm:t>
        <a:bodyPr/>
        <a:lstStyle/>
        <a:p>
          <a:r>
            <a:rPr lang="en-US" sz="1300" dirty="0" smtClean="0">
              <a:effectLst/>
            </a:rPr>
            <a:t>Fastacq:280K</a:t>
          </a:r>
          <a:endParaRPr lang="en-US" sz="1300" dirty="0">
            <a:effectLst/>
          </a:endParaRPr>
        </a:p>
      </dgm:t>
    </dgm:pt>
    <dgm:pt modelId="{0EEFD680-5C3B-4071-AAED-687B68B7CFF6}" type="parTrans" cxnId="{647DB63B-03FB-4E3C-B05C-17C269999686}">
      <dgm:prSet/>
      <dgm:spPr/>
      <dgm:t>
        <a:bodyPr/>
        <a:lstStyle/>
        <a:p>
          <a:endParaRPr lang="zh-CN" altLang="en-US"/>
        </a:p>
      </dgm:t>
    </dgm:pt>
    <dgm:pt modelId="{EAF49FE2-1882-420F-A7AC-3EB7C50DFDB0}" type="sibTrans" cxnId="{647DB63B-03FB-4E3C-B05C-17C269999686}">
      <dgm:prSet/>
      <dgm:spPr/>
      <dgm:t>
        <a:bodyPr/>
        <a:lstStyle/>
        <a:p>
          <a:endParaRPr lang="zh-CN" altLang="en-US"/>
        </a:p>
      </dgm:t>
    </dgm:pt>
    <dgm:pt modelId="{B681C413-A1E8-460A-91F7-848F5A539140}" type="pres">
      <dgm:prSet presAssocID="{7CAFE6D3-1E15-4A07-8E1F-4BF797C6B92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2AC74E9-3CBE-48A4-B1D0-E8C9948FA124}" type="pres">
      <dgm:prSet presAssocID="{5F615BE0-EEF4-4665-B294-6989F7C5FF15}" presName="parentText" presStyleLbl="node1" presStyleIdx="0" presStyleCnt="4" custLinFactNeighborY="-184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49BFDA-D640-4628-898F-FBB587FD0D20}" type="pres">
      <dgm:prSet presAssocID="{5F615BE0-EEF4-4665-B294-6989F7C5FF15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0F020F-1430-41D5-B084-D87DF7163876}" type="pres">
      <dgm:prSet presAssocID="{C05D0185-8806-49A3-8C35-FA1E5126E19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E46845-C6DE-4B82-BC06-7B4DB465A59F}" type="pres">
      <dgm:prSet presAssocID="{C05D0185-8806-49A3-8C35-FA1E5126E190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5F903D-834C-4702-965B-9C4CD124DDE2}" type="pres">
      <dgm:prSet presAssocID="{F9E6790E-D071-4BBE-89D4-5DD27835E07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F6A597-E213-43CA-85D6-C3964DD5D49C}" type="pres">
      <dgm:prSet presAssocID="{1BF41A4A-1AA7-4AD1-B6C3-47AEB561C833}" presName="spacer" presStyleCnt="0"/>
      <dgm:spPr/>
    </dgm:pt>
    <dgm:pt modelId="{79FAEEB1-0907-4C41-AEE4-3736C72C3EDF}" type="pres">
      <dgm:prSet presAssocID="{36623064-759C-4E98-B2B4-B1774526B28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222385-646C-42E9-A30F-D34E5F0DD200}" type="pres">
      <dgm:prSet presAssocID="{36623064-759C-4E98-B2B4-B1774526B28E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7DB63B-03FB-4E3C-B05C-17C269999686}" srcId="{5F615BE0-EEF4-4665-B294-6989F7C5FF15}" destId="{3A1FCE8A-8589-4189-84F9-0003A74BA980}" srcOrd="5" destOrd="0" parTransId="{0EEFD680-5C3B-4071-AAED-687B68B7CFF6}" sibTransId="{EAF49FE2-1882-420F-A7AC-3EB7C50DFDB0}"/>
    <dgm:cxn modelId="{D8971F25-C553-467C-8C51-1206922C63F3}" type="presOf" srcId="{7AD83E37-87FC-4D50-BD3E-711D5A9D9AAC}" destId="{D2E46845-C6DE-4B82-BC06-7B4DB465A59F}" srcOrd="0" destOrd="1" presId="urn:microsoft.com/office/officeart/2005/8/layout/vList2"/>
    <dgm:cxn modelId="{191630C0-F7FE-43F7-9ABE-B78AB5086E84}" srcId="{C05D0185-8806-49A3-8C35-FA1E5126E190}" destId="{2F4DA1E2-7851-4560-BA6E-0242FD57A88B}" srcOrd="2" destOrd="0" parTransId="{0388ABB0-065D-4BC1-BF46-32BA97940C01}" sibTransId="{302A2807-F3F3-434E-AFB1-35A6C17F24E2}"/>
    <dgm:cxn modelId="{442C4F41-53B0-452A-AC63-3D078B1160AD}" type="presOf" srcId="{5F615BE0-EEF4-4665-B294-6989F7C5FF15}" destId="{02AC74E9-3CBE-48A4-B1D0-E8C9948FA124}" srcOrd="0" destOrd="0" presId="urn:microsoft.com/office/officeart/2005/8/layout/vList2"/>
    <dgm:cxn modelId="{00C7026F-814D-4DE9-A53E-B7A7D428F1C9}" srcId="{C05D0185-8806-49A3-8C35-FA1E5126E190}" destId="{D808A5A5-5AC3-42EA-AA73-6E106A4C8CD2}" srcOrd="0" destOrd="0" parTransId="{9D5387F6-E85A-4BD1-AF26-214FF5BC560F}" sibTransId="{38BCBB45-B773-4A9C-A15B-21BBBD6BA9EC}"/>
    <dgm:cxn modelId="{EF6479F4-E7F8-4787-9CA1-6CF17AFE22CD}" type="presOf" srcId="{8CDD604E-15DD-41B7-BCAD-D91F151A870D}" destId="{83222385-646C-42E9-A30F-D34E5F0DD200}" srcOrd="0" destOrd="0" presId="urn:microsoft.com/office/officeart/2005/8/layout/vList2"/>
    <dgm:cxn modelId="{33539158-EACD-47CD-A8F6-915DE0356A30}" srcId="{36623064-759C-4E98-B2B4-B1774526B28E}" destId="{8DB01138-6B63-46E6-A790-59360A9B1F7F}" srcOrd="1" destOrd="0" parTransId="{BC15ACF1-3F64-4734-A87A-6BE8D45620D9}" sibTransId="{9A23B9AD-2A8E-4E0E-A297-29E885EE20E7}"/>
    <dgm:cxn modelId="{151331B8-AED8-43CF-B018-3F3A790FDACA}" srcId="{5F615BE0-EEF4-4665-B294-6989F7C5FF15}" destId="{AA9C8B30-A07A-428D-B575-1B770CFDB6D5}" srcOrd="2" destOrd="0" parTransId="{DBAD132D-D061-4E46-A0D0-6C10F705C9E3}" sibTransId="{42121236-0A45-48FA-B709-27FBB2FCB765}"/>
    <dgm:cxn modelId="{086C5ABA-810F-492C-BC1D-26B13BA36313}" srcId="{C05D0185-8806-49A3-8C35-FA1E5126E190}" destId="{F4FABE6D-6DCB-4D55-95B5-4E57141F1D71}" srcOrd="3" destOrd="0" parTransId="{5A68A6E0-F644-42B5-805A-CA4609255BEA}" sibTransId="{574D0D43-CB90-4D7C-BCF8-5488D15E48ED}"/>
    <dgm:cxn modelId="{A3E7C04D-E6D7-4503-8C2A-942BAE42163D}" srcId="{36623064-759C-4E98-B2B4-B1774526B28E}" destId="{8CDD604E-15DD-41B7-BCAD-D91F151A870D}" srcOrd="0" destOrd="0" parTransId="{0799DB3E-B68E-4A8F-B467-F606F4AB215D}" sibTransId="{AAEA3552-A56E-4A44-9F6E-C6210CA4F032}"/>
    <dgm:cxn modelId="{F11975FD-D0D7-4D9C-99F5-9029A109CF81}" type="presOf" srcId="{A562BD9B-AF9B-4313-8E95-DFC07905AD32}" destId="{0E49BFDA-D640-4628-898F-FBB587FD0D20}" srcOrd="0" destOrd="4" presId="urn:microsoft.com/office/officeart/2005/8/layout/vList2"/>
    <dgm:cxn modelId="{6AE18152-F717-4E01-A880-85609286B37F}" srcId="{C05D0185-8806-49A3-8C35-FA1E5126E190}" destId="{7AD83E37-87FC-4D50-BD3E-711D5A9D9AAC}" srcOrd="1" destOrd="0" parTransId="{E43844EB-F820-4711-9B1D-EE34A9C08411}" sibTransId="{DBD30DD4-80F7-40F7-BC52-516C886B9360}"/>
    <dgm:cxn modelId="{2A77B068-7378-4B55-B155-41637CD02AD1}" type="presOf" srcId="{3B56BA61-2428-4965-81EE-D299D509EB9B}" destId="{0E49BFDA-D640-4628-898F-FBB587FD0D20}" srcOrd="0" destOrd="1" presId="urn:microsoft.com/office/officeart/2005/8/layout/vList2"/>
    <dgm:cxn modelId="{A671EB79-AAA5-47FB-916D-783891F7FBEC}" srcId="{7CAFE6D3-1E15-4A07-8E1F-4BF797C6B923}" destId="{F9E6790E-D071-4BBE-89D4-5DD27835E070}" srcOrd="2" destOrd="0" parTransId="{7310CC3C-9A68-4340-83CA-17E0D91F9171}" sibTransId="{1BF41A4A-1AA7-4AD1-B6C3-47AEB561C833}"/>
    <dgm:cxn modelId="{808ABC53-DB6D-4512-9DF7-FD6F75084596}" type="presOf" srcId="{F4FABE6D-6DCB-4D55-95B5-4E57141F1D71}" destId="{D2E46845-C6DE-4B82-BC06-7B4DB465A59F}" srcOrd="0" destOrd="3" presId="urn:microsoft.com/office/officeart/2005/8/layout/vList2"/>
    <dgm:cxn modelId="{EC691260-C16B-45C9-A868-323C17C873AA}" srcId="{7CAFE6D3-1E15-4A07-8E1F-4BF797C6B923}" destId="{C05D0185-8806-49A3-8C35-FA1E5126E190}" srcOrd="1" destOrd="0" parTransId="{8281F5EB-F640-443F-A646-0A136544C4E6}" sibTransId="{EA576637-EEEF-4007-B371-ACEF2064744C}"/>
    <dgm:cxn modelId="{CB2C1812-CB17-455A-97E7-7D632B193CA3}" type="presOf" srcId="{4F0E2398-9A51-4552-9E46-793C9FD897EF}" destId="{83222385-646C-42E9-A30F-D34E5F0DD200}" srcOrd="0" destOrd="2" presId="urn:microsoft.com/office/officeart/2005/8/layout/vList2"/>
    <dgm:cxn modelId="{7A2533A8-A934-4A16-B4FE-17BC9A30B9AE}" type="presOf" srcId="{DB739ABC-6DE3-44B6-B9A5-5277D9DC5C8F}" destId="{0E49BFDA-D640-4628-898F-FBB587FD0D20}" srcOrd="0" destOrd="0" presId="urn:microsoft.com/office/officeart/2005/8/layout/vList2"/>
    <dgm:cxn modelId="{554E1005-F73C-48B5-8CC8-E3E1A9BD9E7B}" type="presOf" srcId="{3A1FCE8A-8589-4189-84F9-0003A74BA980}" destId="{0E49BFDA-D640-4628-898F-FBB587FD0D20}" srcOrd="0" destOrd="5" presId="urn:microsoft.com/office/officeart/2005/8/layout/vList2"/>
    <dgm:cxn modelId="{60A78E49-6B64-4859-967C-FFF8B055E6B4}" srcId="{5F615BE0-EEF4-4665-B294-6989F7C5FF15}" destId="{3B56BA61-2428-4965-81EE-D299D509EB9B}" srcOrd="1" destOrd="0" parTransId="{49489818-0DD7-4C05-95EC-B902F647EB0D}" sibTransId="{66E31EE5-B977-4B9E-B2EC-E22A787A24B1}"/>
    <dgm:cxn modelId="{6CA2DB3A-5984-4714-BE4C-72F2090006C0}" srcId="{5F615BE0-EEF4-4665-B294-6989F7C5FF15}" destId="{8B727878-8FE4-46B0-8633-4A020C435B15}" srcOrd="3" destOrd="0" parTransId="{FFE31600-767D-47DC-B8EB-30C2C23D55BC}" sibTransId="{EEE7369C-CCE7-46D8-BD08-06C62C4865CB}"/>
    <dgm:cxn modelId="{80F3DEE7-6372-4FE1-B6E5-975FB949260B}" type="presOf" srcId="{C05D0185-8806-49A3-8C35-FA1E5126E190}" destId="{9E0F020F-1430-41D5-B084-D87DF7163876}" srcOrd="0" destOrd="0" presId="urn:microsoft.com/office/officeart/2005/8/layout/vList2"/>
    <dgm:cxn modelId="{990E25B6-DB32-4DD6-81AC-8E2216958DB9}" type="presOf" srcId="{7CAFE6D3-1E15-4A07-8E1F-4BF797C6B923}" destId="{B681C413-A1E8-460A-91F7-848F5A539140}" srcOrd="0" destOrd="0" presId="urn:microsoft.com/office/officeart/2005/8/layout/vList2"/>
    <dgm:cxn modelId="{C7731405-D209-4EF0-9115-CC2EB04E4180}" type="presOf" srcId="{2F4DA1E2-7851-4560-BA6E-0242FD57A88B}" destId="{D2E46845-C6DE-4B82-BC06-7B4DB465A59F}" srcOrd="0" destOrd="2" presId="urn:microsoft.com/office/officeart/2005/8/layout/vList2"/>
    <dgm:cxn modelId="{2F2E52BB-CEED-4C5F-A257-9D82598AAF43}" type="presOf" srcId="{D808A5A5-5AC3-42EA-AA73-6E106A4C8CD2}" destId="{D2E46845-C6DE-4B82-BC06-7B4DB465A59F}" srcOrd="0" destOrd="0" presId="urn:microsoft.com/office/officeart/2005/8/layout/vList2"/>
    <dgm:cxn modelId="{DCA82872-FEDE-4428-A3E2-5F069E23B8A4}" srcId="{C05D0185-8806-49A3-8C35-FA1E5126E190}" destId="{8BBF37BD-67CC-4B94-A227-852B4B946CB1}" srcOrd="4" destOrd="0" parTransId="{6AF0EF44-0AA9-463C-AB10-70045104028B}" sibTransId="{AA63F87B-B247-493B-BC98-06E1A6BD5450}"/>
    <dgm:cxn modelId="{26AA3756-C056-411B-9FDD-E0E76F5710F0}" type="presOf" srcId="{AA9C8B30-A07A-428D-B575-1B770CFDB6D5}" destId="{0E49BFDA-D640-4628-898F-FBB587FD0D20}" srcOrd="0" destOrd="2" presId="urn:microsoft.com/office/officeart/2005/8/layout/vList2"/>
    <dgm:cxn modelId="{E5E129AA-91A7-4533-A6FE-56BE91E8A03D}" type="presOf" srcId="{F9E6790E-D071-4BBE-89D4-5DD27835E070}" destId="{9E5F903D-834C-4702-965B-9C4CD124DDE2}" srcOrd="0" destOrd="0" presId="urn:microsoft.com/office/officeart/2005/8/layout/vList2"/>
    <dgm:cxn modelId="{74B70D69-093E-485A-9F03-54AEA6419254}" type="presOf" srcId="{8DB01138-6B63-46E6-A790-59360A9B1F7F}" destId="{83222385-646C-42E9-A30F-D34E5F0DD200}" srcOrd="0" destOrd="1" presId="urn:microsoft.com/office/officeart/2005/8/layout/vList2"/>
    <dgm:cxn modelId="{EDEC4A22-D0C1-41FF-9EB4-17BBC31F7964}" srcId="{5F615BE0-EEF4-4665-B294-6989F7C5FF15}" destId="{A562BD9B-AF9B-4313-8E95-DFC07905AD32}" srcOrd="4" destOrd="0" parTransId="{B395738C-2987-4595-A34E-E2C5ACE953C9}" sibTransId="{05A02C15-5970-4DC8-903C-860407973CAC}"/>
    <dgm:cxn modelId="{86BFAE45-6F08-4B97-BA7B-923EE2ACC4F8}" type="presOf" srcId="{8BBF37BD-67CC-4B94-A227-852B4B946CB1}" destId="{D2E46845-C6DE-4B82-BC06-7B4DB465A59F}" srcOrd="0" destOrd="4" presId="urn:microsoft.com/office/officeart/2005/8/layout/vList2"/>
    <dgm:cxn modelId="{0325D088-2DFB-4026-9E31-8069162D49E6}" srcId="{36623064-759C-4E98-B2B4-B1774526B28E}" destId="{4F0E2398-9A51-4552-9E46-793C9FD897EF}" srcOrd="2" destOrd="0" parTransId="{FA423DB3-6901-47E7-83E3-5E395EE3C778}" sibTransId="{8C9A50F3-50C0-4A2B-A8A4-9AE439BB2711}"/>
    <dgm:cxn modelId="{FD4DB67E-7529-46CB-B1DB-AC0B7A5EB59D}" srcId="{7CAFE6D3-1E15-4A07-8E1F-4BF797C6B923}" destId="{5F615BE0-EEF4-4665-B294-6989F7C5FF15}" srcOrd="0" destOrd="0" parTransId="{F6545A1A-82BA-4BF9-B541-A837CD0E69D9}" sibTransId="{3FEEEA81-1B3F-407F-801F-2BD9BE766789}"/>
    <dgm:cxn modelId="{13A412FF-717C-4B7E-BDEF-42225D7C2894}" srcId="{5F615BE0-EEF4-4665-B294-6989F7C5FF15}" destId="{DB739ABC-6DE3-44B6-B9A5-5277D9DC5C8F}" srcOrd="0" destOrd="0" parTransId="{68A1983C-7C52-4C4E-BAD2-388121922446}" sibTransId="{6755C99A-B527-4FFD-BEE2-3149CD77EC71}"/>
    <dgm:cxn modelId="{84D301BA-2B09-480F-9204-9F4CB71681E6}" srcId="{7CAFE6D3-1E15-4A07-8E1F-4BF797C6B923}" destId="{36623064-759C-4E98-B2B4-B1774526B28E}" srcOrd="3" destOrd="0" parTransId="{B96C93F5-53AB-4580-B668-9A3992297FD5}" sibTransId="{19FD8B37-FBBF-4AD9-8A1C-6FE1CC06244E}"/>
    <dgm:cxn modelId="{A09B2250-DAE7-46C2-BA5B-D91E4471D88C}" type="presOf" srcId="{8B727878-8FE4-46B0-8633-4A020C435B15}" destId="{0E49BFDA-D640-4628-898F-FBB587FD0D20}" srcOrd="0" destOrd="3" presId="urn:microsoft.com/office/officeart/2005/8/layout/vList2"/>
    <dgm:cxn modelId="{03B04297-B8C4-4C4E-84B0-669483EF4328}" type="presOf" srcId="{36623064-759C-4E98-B2B4-B1774526B28E}" destId="{79FAEEB1-0907-4C41-AEE4-3736C72C3EDF}" srcOrd="0" destOrd="0" presId="urn:microsoft.com/office/officeart/2005/8/layout/vList2"/>
    <dgm:cxn modelId="{A07A1716-A58F-42F9-9928-0FD06FAFD4E2}" type="presParOf" srcId="{B681C413-A1E8-460A-91F7-848F5A539140}" destId="{02AC74E9-3CBE-48A4-B1D0-E8C9948FA124}" srcOrd="0" destOrd="0" presId="urn:microsoft.com/office/officeart/2005/8/layout/vList2"/>
    <dgm:cxn modelId="{FEC9EECE-2031-4C81-A5F9-EE6FEB88A2A6}" type="presParOf" srcId="{B681C413-A1E8-460A-91F7-848F5A539140}" destId="{0E49BFDA-D640-4628-898F-FBB587FD0D20}" srcOrd="1" destOrd="0" presId="urn:microsoft.com/office/officeart/2005/8/layout/vList2"/>
    <dgm:cxn modelId="{D6EA6505-1F1B-49D7-992A-7C657F02B9EF}" type="presParOf" srcId="{B681C413-A1E8-460A-91F7-848F5A539140}" destId="{9E0F020F-1430-41D5-B084-D87DF7163876}" srcOrd="2" destOrd="0" presId="urn:microsoft.com/office/officeart/2005/8/layout/vList2"/>
    <dgm:cxn modelId="{B841F257-80E5-404B-B5B7-0EAE646F099E}" type="presParOf" srcId="{B681C413-A1E8-460A-91F7-848F5A539140}" destId="{D2E46845-C6DE-4B82-BC06-7B4DB465A59F}" srcOrd="3" destOrd="0" presId="urn:microsoft.com/office/officeart/2005/8/layout/vList2"/>
    <dgm:cxn modelId="{4F31DAA9-09EA-4B0E-8193-55479FE722AC}" type="presParOf" srcId="{B681C413-A1E8-460A-91F7-848F5A539140}" destId="{9E5F903D-834C-4702-965B-9C4CD124DDE2}" srcOrd="4" destOrd="0" presId="urn:microsoft.com/office/officeart/2005/8/layout/vList2"/>
    <dgm:cxn modelId="{47B224BE-F253-41BF-BC8C-7864CFAA6FE4}" type="presParOf" srcId="{B681C413-A1E8-460A-91F7-848F5A539140}" destId="{C4F6A597-E213-43CA-85D6-C3964DD5D49C}" srcOrd="5" destOrd="0" presId="urn:microsoft.com/office/officeart/2005/8/layout/vList2"/>
    <dgm:cxn modelId="{FEC3B09E-230F-4873-8DC5-0A93D1A6B815}" type="presParOf" srcId="{B681C413-A1E8-460A-91F7-848F5A539140}" destId="{79FAEEB1-0907-4C41-AEE4-3736C72C3EDF}" srcOrd="6" destOrd="0" presId="urn:microsoft.com/office/officeart/2005/8/layout/vList2"/>
    <dgm:cxn modelId="{F041829C-558A-427A-A50F-A869F77B2D05}" type="presParOf" srcId="{B681C413-A1E8-460A-91F7-848F5A539140}" destId="{83222385-646C-42E9-A30F-D34E5F0DD200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1D1289F-B435-4CF3-B606-4B751AF8132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8ECAB1-D9BB-4C01-977F-B0B28C749AA2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A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双向</a:t>
          </a:r>
          <a:r>
            <a:rPr lang="en-US" altLang="zh-CN" dirty="0" smtClean="0">
              <a:solidFill>
                <a:srgbClr val="FF0000"/>
              </a:solidFill>
            </a:rPr>
            <a:t>DC-DC</a:t>
          </a:r>
          <a:r>
            <a:rPr lang="zh-CN" altLang="zh-CN" dirty="0" smtClean="0">
              <a:solidFill>
                <a:srgbClr val="FF0000"/>
              </a:solidFill>
            </a:rPr>
            <a:t>变换器</a:t>
          </a:r>
          <a:endParaRPr lang="zh-CN" altLang="en-US" dirty="0">
            <a:solidFill>
              <a:srgbClr val="FF0000"/>
            </a:solidFill>
          </a:endParaRPr>
        </a:p>
      </dgm:t>
    </dgm:pt>
    <dgm:pt modelId="{6A67692E-30D5-4D12-B9CF-14DB9F0C9523}" type="parTrans" cxnId="{EDDBC7E4-D1E8-4D17-BE22-18AB9681556C}">
      <dgm:prSet/>
      <dgm:spPr/>
      <dgm:t>
        <a:bodyPr/>
        <a:lstStyle/>
        <a:p>
          <a:endParaRPr lang="zh-CN" altLang="en-US"/>
        </a:p>
      </dgm:t>
    </dgm:pt>
    <dgm:pt modelId="{66A9162B-0EC3-4AAC-A43D-C78FEFCF98A4}" type="sibTrans" cxnId="{EDDBC7E4-D1E8-4D17-BE22-18AB9681556C}">
      <dgm:prSet/>
      <dgm:spPr/>
      <dgm:t>
        <a:bodyPr/>
        <a:lstStyle/>
        <a:p>
          <a:endParaRPr lang="zh-CN" altLang="en-US"/>
        </a:p>
      </dgm:t>
    </dgm:pt>
    <dgm:pt modelId="{6A1DCCAB-04CF-4107-9AA1-8C45CED10D3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D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增益可控射频放大</a:t>
          </a:r>
          <a:r>
            <a:rPr lang="zh-CN" altLang="en-US" dirty="0" smtClean="0">
              <a:solidFill>
                <a:srgbClr val="FF0000"/>
              </a:solidFill>
            </a:rPr>
            <a:t>器</a:t>
          </a:r>
          <a:endParaRPr lang="zh-CN" altLang="en-US" dirty="0">
            <a:solidFill>
              <a:srgbClr val="FF0000"/>
            </a:solidFill>
          </a:endParaRPr>
        </a:p>
      </dgm:t>
    </dgm:pt>
    <dgm:pt modelId="{96259FA2-8239-400D-855F-92D4FA4BA5C4}" type="parTrans" cxnId="{74C35931-9F76-42E7-B436-FB62580DFF25}">
      <dgm:prSet/>
      <dgm:spPr/>
      <dgm:t>
        <a:bodyPr/>
        <a:lstStyle/>
        <a:p>
          <a:endParaRPr lang="zh-CN" altLang="en-US"/>
        </a:p>
      </dgm:t>
    </dgm:pt>
    <dgm:pt modelId="{883527A7-235E-48F3-8DA7-353510BA985F}" type="sibTrans" cxnId="{74C35931-9F76-42E7-B436-FB62580DFF25}">
      <dgm:prSet/>
      <dgm:spPr/>
      <dgm:t>
        <a:bodyPr/>
        <a:lstStyle/>
        <a:p>
          <a:endParaRPr lang="zh-CN" altLang="en-US"/>
        </a:p>
      </dgm:t>
    </dgm:pt>
    <dgm:pt modelId="{3D706362-5FA4-47CD-8048-AE34BBCD86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0000"/>
              </a:solidFill>
            </a:rPr>
            <a:t>F</a:t>
          </a:r>
          <a:r>
            <a:rPr lang="zh-CN" altLang="en-US" dirty="0" smtClean="0">
              <a:solidFill>
                <a:srgbClr val="FF0000"/>
              </a:solidFill>
            </a:rPr>
            <a:t>题：</a:t>
          </a:r>
          <a:r>
            <a:rPr lang="zh-CN" altLang="zh-CN" dirty="0" smtClean="0">
              <a:solidFill>
                <a:srgbClr val="FF0000"/>
              </a:solidFill>
            </a:rPr>
            <a:t>数字频率计</a:t>
          </a:r>
          <a:endParaRPr lang="zh-CN" altLang="en-US" dirty="0">
            <a:solidFill>
              <a:srgbClr val="FF0000"/>
            </a:solidFill>
          </a:endParaRPr>
        </a:p>
      </dgm:t>
    </dgm:pt>
    <dgm:pt modelId="{7C3AF232-0193-47EB-8043-62685582EEF5}" type="parTrans" cxnId="{569AE0C7-9D29-4A7D-ADFE-991179024C02}">
      <dgm:prSet/>
      <dgm:spPr/>
      <dgm:t>
        <a:bodyPr/>
        <a:lstStyle/>
        <a:p>
          <a:endParaRPr lang="zh-CN" altLang="en-US"/>
        </a:p>
      </dgm:t>
    </dgm:pt>
    <dgm:pt modelId="{121943D8-0E0B-48B6-BB1D-F510BF394876}" type="sibTrans" cxnId="{569AE0C7-9D29-4A7D-ADFE-991179024C02}">
      <dgm:prSet/>
      <dgm:spPr/>
      <dgm:t>
        <a:bodyPr/>
        <a:lstStyle/>
        <a:p>
          <a:endParaRPr lang="zh-CN" altLang="en-US"/>
        </a:p>
      </dgm:t>
    </dgm:pt>
    <dgm:pt modelId="{89C005E8-7EBD-4DD2-8183-17EB5C0395DB}">
      <dgm:prSet phldrT="[文本]"/>
      <dgm:spPr/>
      <dgm:t>
        <a:bodyPr/>
        <a:lstStyle/>
        <a:p>
          <a:r>
            <a:rPr lang="en-US" altLang="en-US" dirty="0" smtClean="0">
              <a:solidFill>
                <a:srgbClr val="FF0000"/>
              </a:solidFill>
            </a:rPr>
            <a:t>B</a:t>
          </a:r>
          <a:r>
            <a:rPr lang="zh-CN" altLang="en-US" dirty="0" smtClean="0">
              <a:solidFill>
                <a:srgbClr val="FF0000"/>
              </a:solidFill>
            </a:rPr>
            <a:t>题：风力摆动控制系统</a:t>
          </a:r>
          <a:endParaRPr lang="zh-CN" altLang="en-US" dirty="0">
            <a:solidFill>
              <a:srgbClr val="FF0000"/>
            </a:solidFill>
          </a:endParaRPr>
        </a:p>
      </dgm:t>
    </dgm:pt>
    <dgm:pt modelId="{4A080FFF-6C84-4043-9304-84AAE4C349A9}" type="parTrans" cxnId="{FF12E481-9EFF-4856-8C53-4DC44E389B69}">
      <dgm:prSet/>
      <dgm:spPr/>
      <dgm:t>
        <a:bodyPr/>
        <a:lstStyle/>
        <a:p>
          <a:endParaRPr lang="zh-CN" altLang="en-US"/>
        </a:p>
      </dgm:t>
    </dgm:pt>
    <dgm:pt modelId="{D377C67E-D7A0-4577-81F7-4DBBB189672A}" type="sibTrans" cxnId="{FF12E481-9EFF-4856-8C53-4DC44E389B69}">
      <dgm:prSet/>
      <dgm:spPr/>
      <dgm:t>
        <a:bodyPr/>
        <a:lstStyle/>
        <a:p>
          <a:endParaRPr lang="zh-CN" altLang="en-US"/>
        </a:p>
      </dgm:t>
    </dgm:pt>
    <dgm:pt modelId="{35F9B13A-2DD4-49F0-91EF-18EF47E5F667}">
      <dgm:prSet phldrT="[文本]"/>
      <dgm:spPr/>
      <dgm:t>
        <a:bodyPr/>
        <a:lstStyle/>
        <a:p>
          <a:r>
            <a:rPr lang="zh-CN" altLang="en-US" dirty="0" smtClean="0">
              <a:solidFill>
                <a:srgbClr val="FF0000"/>
              </a:solidFill>
            </a:rPr>
            <a:t>无线通信系统</a:t>
          </a:r>
          <a:endParaRPr lang="zh-CN" altLang="en-US" dirty="0">
            <a:solidFill>
              <a:srgbClr val="FF0000"/>
            </a:solidFill>
          </a:endParaRPr>
        </a:p>
      </dgm:t>
    </dgm:pt>
    <dgm:pt modelId="{1607A6C0-423C-47CD-9973-0E157A74870D}" type="parTrans" cxnId="{9C4A5F9A-153B-4D96-8002-CBAD339544FD}">
      <dgm:prSet/>
      <dgm:spPr/>
      <dgm:t>
        <a:bodyPr/>
        <a:lstStyle/>
        <a:p>
          <a:endParaRPr lang="zh-CN" altLang="en-US"/>
        </a:p>
      </dgm:t>
    </dgm:pt>
    <dgm:pt modelId="{42F421E5-5C88-4C06-B86B-650A630D56A9}" type="sibTrans" cxnId="{9C4A5F9A-153B-4D96-8002-CBAD339544FD}">
      <dgm:prSet/>
      <dgm:spPr/>
      <dgm:t>
        <a:bodyPr/>
        <a:lstStyle/>
        <a:p>
          <a:endParaRPr lang="zh-CN" altLang="en-US"/>
        </a:p>
      </dgm:t>
    </dgm:pt>
    <dgm:pt modelId="{A84E7447-319B-4C8C-B3D1-9AD0BC93B69D}" type="pres">
      <dgm:prSet presAssocID="{41D1289F-B435-4CF3-B606-4B751AF8132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3941569-FF16-4188-B20D-891337595B51}" type="pres">
      <dgm:prSet presAssocID="{778ECAB1-D9BB-4C01-977F-B0B28C749AA2}" presName="parentLin" presStyleCnt="0"/>
      <dgm:spPr/>
    </dgm:pt>
    <dgm:pt modelId="{BF86EFB9-798B-481D-8039-D4AED3DC9A97}" type="pres">
      <dgm:prSet presAssocID="{778ECAB1-D9BB-4C01-977F-B0B28C749AA2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EC33901F-576D-4AC4-BC90-42CFBAC1D10C}" type="pres">
      <dgm:prSet presAssocID="{778ECAB1-D9BB-4C01-977F-B0B28C749AA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6B829B-D767-4C9A-9FD0-7329522CAFFD}" type="pres">
      <dgm:prSet presAssocID="{778ECAB1-D9BB-4C01-977F-B0B28C749AA2}" presName="negativeSpace" presStyleCnt="0"/>
      <dgm:spPr/>
    </dgm:pt>
    <dgm:pt modelId="{B791328C-A899-4864-A4ED-0B13A20D2BC3}" type="pres">
      <dgm:prSet presAssocID="{778ECAB1-D9BB-4C01-977F-B0B28C749AA2}" presName="childText" presStyleLbl="conFgAcc1" presStyleIdx="0" presStyleCnt="5">
        <dgm:presLayoutVars>
          <dgm:bulletEnabled val="1"/>
        </dgm:presLayoutVars>
      </dgm:prSet>
      <dgm:spPr/>
    </dgm:pt>
    <dgm:pt modelId="{BB6EA698-0EE9-42F7-B344-44692D61595E}" type="pres">
      <dgm:prSet presAssocID="{66A9162B-0EC3-4AAC-A43D-C78FEFCF98A4}" presName="spaceBetweenRectangles" presStyleCnt="0"/>
      <dgm:spPr/>
    </dgm:pt>
    <dgm:pt modelId="{A00C4564-ABC7-4B89-961C-0E84E98B707D}" type="pres">
      <dgm:prSet presAssocID="{89C005E8-7EBD-4DD2-8183-17EB5C0395DB}" presName="parentLin" presStyleCnt="0"/>
      <dgm:spPr/>
    </dgm:pt>
    <dgm:pt modelId="{A61312A5-7B7A-463C-9CD1-933542062C49}" type="pres">
      <dgm:prSet presAssocID="{89C005E8-7EBD-4DD2-8183-17EB5C0395DB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556C076B-A1D0-40C0-AE51-94190F361F5C}" type="pres">
      <dgm:prSet presAssocID="{89C005E8-7EBD-4DD2-8183-17EB5C0395D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861856-94A0-43D4-9D1E-906596B28744}" type="pres">
      <dgm:prSet presAssocID="{89C005E8-7EBD-4DD2-8183-17EB5C0395DB}" presName="negativeSpace" presStyleCnt="0"/>
      <dgm:spPr/>
    </dgm:pt>
    <dgm:pt modelId="{36E7351F-01C6-418F-8977-98A764D8F0B3}" type="pres">
      <dgm:prSet presAssocID="{89C005E8-7EBD-4DD2-8183-17EB5C0395DB}" presName="childText" presStyleLbl="conFgAcc1" presStyleIdx="1" presStyleCnt="5">
        <dgm:presLayoutVars>
          <dgm:bulletEnabled val="1"/>
        </dgm:presLayoutVars>
      </dgm:prSet>
      <dgm:spPr/>
    </dgm:pt>
    <dgm:pt modelId="{0EBA21CE-823D-4B90-BCC0-05FE777B7A58}" type="pres">
      <dgm:prSet presAssocID="{D377C67E-D7A0-4577-81F7-4DBBB189672A}" presName="spaceBetweenRectangles" presStyleCnt="0"/>
      <dgm:spPr/>
    </dgm:pt>
    <dgm:pt modelId="{C12CF7AC-83F7-4517-9915-3BD8C11F41FE}" type="pres">
      <dgm:prSet presAssocID="{6A1DCCAB-04CF-4107-9AA1-8C45CED10D36}" presName="parentLin" presStyleCnt="0"/>
      <dgm:spPr/>
    </dgm:pt>
    <dgm:pt modelId="{D1390164-2F23-401A-837A-A6F084B9757E}" type="pres">
      <dgm:prSet presAssocID="{6A1DCCAB-04CF-4107-9AA1-8C45CED10D36}" presName="parentLeftMargin" presStyleLbl="node1" presStyleIdx="1" presStyleCnt="5"/>
      <dgm:spPr/>
      <dgm:t>
        <a:bodyPr/>
        <a:lstStyle/>
        <a:p>
          <a:endParaRPr lang="zh-CN" altLang="en-US"/>
        </a:p>
      </dgm:t>
    </dgm:pt>
    <dgm:pt modelId="{0757DF70-8A7B-471C-A0CC-C43397FEE9AE}" type="pres">
      <dgm:prSet presAssocID="{6A1DCCAB-04CF-4107-9AA1-8C45CED10D36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B11290-2F98-4627-990B-F633D91B7C1F}" type="pres">
      <dgm:prSet presAssocID="{6A1DCCAB-04CF-4107-9AA1-8C45CED10D36}" presName="negativeSpace" presStyleCnt="0"/>
      <dgm:spPr/>
    </dgm:pt>
    <dgm:pt modelId="{758F141F-30E2-4F08-A96F-EDA71AF592F0}" type="pres">
      <dgm:prSet presAssocID="{6A1DCCAB-04CF-4107-9AA1-8C45CED10D36}" presName="childText" presStyleLbl="conFgAcc1" presStyleIdx="2" presStyleCnt="5">
        <dgm:presLayoutVars>
          <dgm:bulletEnabled val="1"/>
        </dgm:presLayoutVars>
      </dgm:prSet>
      <dgm:spPr/>
    </dgm:pt>
    <dgm:pt modelId="{EB334C9C-944F-468F-90FF-C03108FEF1A6}" type="pres">
      <dgm:prSet presAssocID="{883527A7-235E-48F3-8DA7-353510BA985F}" presName="spaceBetweenRectangles" presStyleCnt="0"/>
      <dgm:spPr/>
    </dgm:pt>
    <dgm:pt modelId="{823922E8-1517-48B0-B318-69AB8F5C82A9}" type="pres">
      <dgm:prSet presAssocID="{3D706362-5FA4-47CD-8048-AE34BBCD8610}" presName="parentLin" presStyleCnt="0"/>
      <dgm:spPr/>
    </dgm:pt>
    <dgm:pt modelId="{5DA490D9-FF47-4665-97BC-CAFB72F27AD8}" type="pres">
      <dgm:prSet presAssocID="{3D706362-5FA4-47CD-8048-AE34BBCD8610}" presName="parentLeftMargin" presStyleLbl="node1" presStyleIdx="2" presStyleCnt="5"/>
      <dgm:spPr/>
      <dgm:t>
        <a:bodyPr/>
        <a:lstStyle/>
        <a:p>
          <a:endParaRPr lang="zh-CN" altLang="en-US"/>
        </a:p>
      </dgm:t>
    </dgm:pt>
    <dgm:pt modelId="{B1D70CC9-7B07-45F6-B69E-F93C79CBDC07}" type="pres">
      <dgm:prSet presAssocID="{3D706362-5FA4-47CD-8048-AE34BBCD8610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3CD294-A19E-49D8-A003-ADCF5E3DA87F}" type="pres">
      <dgm:prSet presAssocID="{3D706362-5FA4-47CD-8048-AE34BBCD8610}" presName="negativeSpace" presStyleCnt="0"/>
      <dgm:spPr/>
    </dgm:pt>
    <dgm:pt modelId="{FBD61169-B2B9-4406-A69E-A2ED502B5F8E}" type="pres">
      <dgm:prSet presAssocID="{3D706362-5FA4-47CD-8048-AE34BBCD8610}" presName="childText" presStyleLbl="conFgAcc1" presStyleIdx="3" presStyleCnt="5">
        <dgm:presLayoutVars>
          <dgm:bulletEnabled val="1"/>
        </dgm:presLayoutVars>
      </dgm:prSet>
      <dgm:spPr/>
    </dgm:pt>
    <dgm:pt modelId="{DD204361-FA45-429A-8747-E4A206891D15}" type="pres">
      <dgm:prSet presAssocID="{121943D8-0E0B-48B6-BB1D-F510BF394876}" presName="spaceBetweenRectangles" presStyleCnt="0"/>
      <dgm:spPr/>
    </dgm:pt>
    <dgm:pt modelId="{B27E9968-08A4-4BFB-8CEE-4B85A7CDCC65}" type="pres">
      <dgm:prSet presAssocID="{35F9B13A-2DD4-49F0-91EF-18EF47E5F667}" presName="parentLin" presStyleCnt="0"/>
      <dgm:spPr/>
    </dgm:pt>
    <dgm:pt modelId="{51893479-0E0A-44AC-876A-903068AA706C}" type="pres">
      <dgm:prSet presAssocID="{35F9B13A-2DD4-49F0-91EF-18EF47E5F667}" presName="parentLeftMargin" presStyleLbl="node1" presStyleIdx="3" presStyleCnt="5"/>
      <dgm:spPr/>
      <dgm:t>
        <a:bodyPr/>
        <a:lstStyle/>
        <a:p>
          <a:endParaRPr lang="zh-CN" altLang="en-US"/>
        </a:p>
      </dgm:t>
    </dgm:pt>
    <dgm:pt modelId="{8EF0C9F9-4DCB-4111-B4E9-7E2F8101D7C7}" type="pres">
      <dgm:prSet presAssocID="{35F9B13A-2DD4-49F0-91EF-18EF47E5F66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78E8BE-EB01-472E-B484-8605B10F35F2}" type="pres">
      <dgm:prSet presAssocID="{35F9B13A-2DD4-49F0-91EF-18EF47E5F667}" presName="negativeSpace" presStyleCnt="0"/>
      <dgm:spPr/>
    </dgm:pt>
    <dgm:pt modelId="{91802102-A84C-414D-9A00-BC5324C24600}" type="pres">
      <dgm:prSet presAssocID="{35F9B13A-2DD4-49F0-91EF-18EF47E5F66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0ADF0B41-1BEC-4C71-970F-CE2C2B7BAD19}" type="presOf" srcId="{778ECAB1-D9BB-4C01-977F-B0B28C749AA2}" destId="{BF86EFB9-798B-481D-8039-D4AED3DC9A97}" srcOrd="0" destOrd="0" presId="urn:microsoft.com/office/officeart/2005/8/layout/list1"/>
    <dgm:cxn modelId="{569AE0C7-9D29-4A7D-ADFE-991179024C02}" srcId="{41D1289F-B435-4CF3-B606-4B751AF8132C}" destId="{3D706362-5FA4-47CD-8048-AE34BBCD8610}" srcOrd="3" destOrd="0" parTransId="{7C3AF232-0193-47EB-8043-62685582EEF5}" sibTransId="{121943D8-0E0B-48B6-BB1D-F510BF394876}"/>
    <dgm:cxn modelId="{9C4A5F9A-153B-4D96-8002-CBAD339544FD}" srcId="{41D1289F-B435-4CF3-B606-4B751AF8132C}" destId="{35F9B13A-2DD4-49F0-91EF-18EF47E5F667}" srcOrd="4" destOrd="0" parTransId="{1607A6C0-423C-47CD-9973-0E157A74870D}" sibTransId="{42F421E5-5C88-4C06-B86B-650A630D56A9}"/>
    <dgm:cxn modelId="{DF6BEF85-F26C-4E8F-9A0A-264A3B49D24B}" type="presOf" srcId="{778ECAB1-D9BB-4C01-977F-B0B28C749AA2}" destId="{EC33901F-576D-4AC4-BC90-42CFBAC1D10C}" srcOrd="1" destOrd="0" presId="urn:microsoft.com/office/officeart/2005/8/layout/list1"/>
    <dgm:cxn modelId="{5ECFB7D7-6075-4F9F-B1CF-49032A747D58}" type="presOf" srcId="{3D706362-5FA4-47CD-8048-AE34BBCD8610}" destId="{B1D70CC9-7B07-45F6-B69E-F93C79CBDC07}" srcOrd="1" destOrd="0" presId="urn:microsoft.com/office/officeart/2005/8/layout/list1"/>
    <dgm:cxn modelId="{5B2929B4-492C-4946-8424-A5AF63303CB9}" type="presOf" srcId="{35F9B13A-2DD4-49F0-91EF-18EF47E5F667}" destId="{8EF0C9F9-4DCB-4111-B4E9-7E2F8101D7C7}" srcOrd="1" destOrd="0" presId="urn:microsoft.com/office/officeart/2005/8/layout/list1"/>
    <dgm:cxn modelId="{253417DD-476B-4881-9C57-A844076D0B2C}" type="presOf" srcId="{89C005E8-7EBD-4DD2-8183-17EB5C0395DB}" destId="{556C076B-A1D0-40C0-AE51-94190F361F5C}" srcOrd="1" destOrd="0" presId="urn:microsoft.com/office/officeart/2005/8/layout/list1"/>
    <dgm:cxn modelId="{BE3D0E12-8AA0-4A37-ABE3-B4C31A6A9626}" type="presOf" srcId="{35F9B13A-2DD4-49F0-91EF-18EF47E5F667}" destId="{51893479-0E0A-44AC-876A-903068AA706C}" srcOrd="0" destOrd="0" presId="urn:microsoft.com/office/officeart/2005/8/layout/list1"/>
    <dgm:cxn modelId="{EDDBC7E4-D1E8-4D17-BE22-18AB9681556C}" srcId="{41D1289F-B435-4CF3-B606-4B751AF8132C}" destId="{778ECAB1-D9BB-4C01-977F-B0B28C749AA2}" srcOrd="0" destOrd="0" parTransId="{6A67692E-30D5-4D12-B9CF-14DB9F0C9523}" sibTransId="{66A9162B-0EC3-4AAC-A43D-C78FEFCF98A4}"/>
    <dgm:cxn modelId="{74C35931-9F76-42E7-B436-FB62580DFF25}" srcId="{41D1289F-B435-4CF3-B606-4B751AF8132C}" destId="{6A1DCCAB-04CF-4107-9AA1-8C45CED10D36}" srcOrd="2" destOrd="0" parTransId="{96259FA2-8239-400D-855F-92D4FA4BA5C4}" sibTransId="{883527A7-235E-48F3-8DA7-353510BA985F}"/>
    <dgm:cxn modelId="{C176334C-B5A3-4432-9875-A5558D3A3E49}" type="presOf" srcId="{6A1DCCAB-04CF-4107-9AA1-8C45CED10D36}" destId="{0757DF70-8A7B-471C-A0CC-C43397FEE9AE}" srcOrd="1" destOrd="0" presId="urn:microsoft.com/office/officeart/2005/8/layout/list1"/>
    <dgm:cxn modelId="{7A9978C9-164A-459D-9101-03B3B5E513BE}" type="presOf" srcId="{89C005E8-7EBD-4DD2-8183-17EB5C0395DB}" destId="{A61312A5-7B7A-463C-9CD1-933542062C49}" srcOrd="0" destOrd="0" presId="urn:microsoft.com/office/officeart/2005/8/layout/list1"/>
    <dgm:cxn modelId="{C03C8B97-8759-4944-B049-769E1CF6EB86}" type="presOf" srcId="{41D1289F-B435-4CF3-B606-4B751AF8132C}" destId="{A84E7447-319B-4C8C-B3D1-9AD0BC93B69D}" srcOrd="0" destOrd="0" presId="urn:microsoft.com/office/officeart/2005/8/layout/list1"/>
    <dgm:cxn modelId="{1EEE5D87-6012-479B-A1BD-AED7FF9AA3E0}" type="presOf" srcId="{6A1DCCAB-04CF-4107-9AA1-8C45CED10D36}" destId="{D1390164-2F23-401A-837A-A6F084B9757E}" srcOrd="0" destOrd="0" presId="urn:microsoft.com/office/officeart/2005/8/layout/list1"/>
    <dgm:cxn modelId="{0CFA823C-378D-47BA-AA86-A776819C9599}" type="presOf" srcId="{3D706362-5FA4-47CD-8048-AE34BBCD8610}" destId="{5DA490D9-FF47-4665-97BC-CAFB72F27AD8}" srcOrd="0" destOrd="0" presId="urn:microsoft.com/office/officeart/2005/8/layout/list1"/>
    <dgm:cxn modelId="{FF12E481-9EFF-4856-8C53-4DC44E389B69}" srcId="{41D1289F-B435-4CF3-B606-4B751AF8132C}" destId="{89C005E8-7EBD-4DD2-8183-17EB5C0395DB}" srcOrd="1" destOrd="0" parTransId="{4A080FFF-6C84-4043-9304-84AAE4C349A9}" sibTransId="{D377C67E-D7A0-4577-81F7-4DBBB189672A}"/>
    <dgm:cxn modelId="{CB8894F1-B22A-4B89-BA31-92DDD4B481E9}" type="presParOf" srcId="{A84E7447-319B-4C8C-B3D1-9AD0BC93B69D}" destId="{33941569-FF16-4188-B20D-891337595B51}" srcOrd="0" destOrd="0" presId="urn:microsoft.com/office/officeart/2005/8/layout/list1"/>
    <dgm:cxn modelId="{14D82D01-9048-4172-A154-AC0402FEBBC8}" type="presParOf" srcId="{33941569-FF16-4188-B20D-891337595B51}" destId="{BF86EFB9-798B-481D-8039-D4AED3DC9A97}" srcOrd="0" destOrd="0" presId="urn:microsoft.com/office/officeart/2005/8/layout/list1"/>
    <dgm:cxn modelId="{1024570A-569C-4187-B257-1FCEFF504CB3}" type="presParOf" srcId="{33941569-FF16-4188-B20D-891337595B51}" destId="{EC33901F-576D-4AC4-BC90-42CFBAC1D10C}" srcOrd="1" destOrd="0" presId="urn:microsoft.com/office/officeart/2005/8/layout/list1"/>
    <dgm:cxn modelId="{01A492E0-6B67-44E1-AA69-B2F410C0E37D}" type="presParOf" srcId="{A84E7447-319B-4C8C-B3D1-9AD0BC93B69D}" destId="{D76B829B-D767-4C9A-9FD0-7329522CAFFD}" srcOrd="1" destOrd="0" presId="urn:microsoft.com/office/officeart/2005/8/layout/list1"/>
    <dgm:cxn modelId="{5485E349-0C25-4B6D-AA15-A39641455E07}" type="presParOf" srcId="{A84E7447-319B-4C8C-B3D1-9AD0BC93B69D}" destId="{B791328C-A899-4864-A4ED-0B13A20D2BC3}" srcOrd="2" destOrd="0" presId="urn:microsoft.com/office/officeart/2005/8/layout/list1"/>
    <dgm:cxn modelId="{23D2FB20-D833-4892-B955-0A6FC9CC24AA}" type="presParOf" srcId="{A84E7447-319B-4C8C-B3D1-9AD0BC93B69D}" destId="{BB6EA698-0EE9-42F7-B344-44692D61595E}" srcOrd="3" destOrd="0" presId="urn:microsoft.com/office/officeart/2005/8/layout/list1"/>
    <dgm:cxn modelId="{35C96302-7C7A-4AB4-826C-E20E92CCC0A0}" type="presParOf" srcId="{A84E7447-319B-4C8C-B3D1-9AD0BC93B69D}" destId="{A00C4564-ABC7-4B89-961C-0E84E98B707D}" srcOrd="4" destOrd="0" presId="urn:microsoft.com/office/officeart/2005/8/layout/list1"/>
    <dgm:cxn modelId="{92AAED69-A90C-489B-8322-645755CF1157}" type="presParOf" srcId="{A00C4564-ABC7-4B89-961C-0E84E98B707D}" destId="{A61312A5-7B7A-463C-9CD1-933542062C49}" srcOrd="0" destOrd="0" presId="urn:microsoft.com/office/officeart/2005/8/layout/list1"/>
    <dgm:cxn modelId="{4A226815-DDEF-491A-85FF-C7C5B06827EA}" type="presParOf" srcId="{A00C4564-ABC7-4B89-961C-0E84E98B707D}" destId="{556C076B-A1D0-40C0-AE51-94190F361F5C}" srcOrd="1" destOrd="0" presId="urn:microsoft.com/office/officeart/2005/8/layout/list1"/>
    <dgm:cxn modelId="{059C4CB6-5256-467E-BEF9-97F396B3A00D}" type="presParOf" srcId="{A84E7447-319B-4C8C-B3D1-9AD0BC93B69D}" destId="{A7861856-94A0-43D4-9D1E-906596B28744}" srcOrd="5" destOrd="0" presId="urn:microsoft.com/office/officeart/2005/8/layout/list1"/>
    <dgm:cxn modelId="{31B92C51-503B-4B88-9F57-E423ECBFF6AD}" type="presParOf" srcId="{A84E7447-319B-4C8C-B3D1-9AD0BC93B69D}" destId="{36E7351F-01C6-418F-8977-98A764D8F0B3}" srcOrd="6" destOrd="0" presId="urn:microsoft.com/office/officeart/2005/8/layout/list1"/>
    <dgm:cxn modelId="{70E0CDA7-785B-43D0-A54E-16A897713CA3}" type="presParOf" srcId="{A84E7447-319B-4C8C-B3D1-9AD0BC93B69D}" destId="{0EBA21CE-823D-4B90-BCC0-05FE777B7A58}" srcOrd="7" destOrd="0" presId="urn:microsoft.com/office/officeart/2005/8/layout/list1"/>
    <dgm:cxn modelId="{028D2B57-4E00-47C1-B0B8-67EAB19610D4}" type="presParOf" srcId="{A84E7447-319B-4C8C-B3D1-9AD0BC93B69D}" destId="{C12CF7AC-83F7-4517-9915-3BD8C11F41FE}" srcOrd="8" destOrd="0" presId="urn:microsoft.com/office/officeart/2005/8/layout/list1"/>
    <dgm:cxn modelId="{A70C6692-0D3A-4E36-8C26-55A127B9FE9D}" type="presParOf" srcId="{C12CF7AC-83F7-4517-9915-3BD8C11F41FE}" destId="{D1390164-2F23-401A-837A-A6F084B9757E}" srcOrd="0" destOrd="0" presId="urn:microsoft.com/office/officeart/2005/8/layout/list1"/>
    <dgm:cxn modelId="{7277211E-955C-4A7A-A280-1303B3A0BF7E}" type="presParOf" srcId="{C12CF7AC-83F7-4517-9915-3BD8C11F41FE}" destId="{0757DF70-8A7B-471C-A0CC-C43397FEE9AE}" srcOrd="1" destOrd="0" presId="urn:microsoft.com/office/officeart/2005/8/layout/list1"/>
    <dgm:cxn modelId="{EC596B26-AC31-48C3-8970-402731705B8D}" type="presParOf" srcId="{A84E7447-319B-4C8C-B3D1-9AD0BC93B69D}" destId="{A0B11290-2F98-4627-990B-F633D91B7C1F}" srcOrd="9" destOrd="0" presId="urn:microsoft.com/office/officeart/2005/8/layout/list1"/>
    <dgm:cxn modelId="{7A1ED235-3965-4424-8054-4F28238356C1}" type="presParOf" srcId="{A84E7447-319B-4C8C-B3D1-9AD0BC93B69D}" destId="{758F141F-30E2-4F08-A96F-EDA71AF592F0}" srcOrd="10" destOrd="0" presId="urn:microsoft.com/office/officeart/2005/8/layout/list1"/>
    <dgm:cxn modelId="{BCA493B8-CB32-49AC-9AF2-F026E1F6C085}" type="presParOf" srcId="{A84E7447-319B-4C8C-B3D1-9AD0BC93B69D}" destId="{EB334C9C-944F-468F-90FF-C03108FEF1A6}" srcOrd="11" destOrd="0" presId="urn:microsoft.com/office/officeart/2005/8/layout/list1"/>
    <dgm:cxn modelId="{EFEB9364-DF7F-4AEB-963A-7361AFAF407C}" type="presParOf" srcId="{A84E7447-319B-4C8C-B3D1-9AD0BC93B69D}" destId="{823922E8-1517-48B0-B318-69AB8F5C82A9}" srcOrd="12" destOrd="0" presId="urn:microsoft.com/office/officeart/2005/8/layout/list1"/>
    <dgm:cxn modelId="{E7D95C8C-148F-40BE-A08A-ABCFAF5D451D}" type="presParOf" srcId="{823922E8-1517-48B0-B318-69AB8F5C82A9}" destId="{5DA490D9-FF47-4665-97BC-CAFB72F27AD8}" srcOrd="0" destOrd="0" presId="urn:microsoft.com/office/officeart/2005/8/layout/list1"/>
    <dgm:cxn modelId="{05E77A74-DC02-4424-A169-5F70D3B62CC6}" type="presParOf" srcId="{823922E8-1517-48B0-B318-69AB8F5C82A9}" destId="{B1D70CC9-7B07-45F6-B69E-F93C79CBDC07}" srcOrd="1" destOrd="0" presId="urn:microsoft.com/office/officeart/2005/8/layout/list1"/>
    <dgm:cxn modelId="{A19D7F9C-5285-4212-8AED-14448F327FDD}" type="presParOf" srcId="{A84E7447-319B-4C8C-B3D1-9AD0BC93B69D}" destId="{203CD294-A19E-49D8-A003-ADCF5E3DA87F}" srcOrd="13" destOrd="0" presId="urn:microsoft.com/office/officeart/2005/8/layout/list1"/>
    <dgm:cxn modelId="{9E96ABA2-FAF4-43C9-B9D8-9576137D9567}" type="presParOf" srcId="{A84E7447-319B-4C8C-B3D1-9AD0BC93B69D}" destId="{FBD61169-B2B9-4406-A69E-A2ED502B5F8E}" srcOrd="14" destOrd="0" presId="urn:microsoft.com/office/officeart/2005/8/layout/list1"/>
    <dgm:cxn modelId="{B0FABF1A-BC8D-411B-B7EA-7D7028EBBE90}" type="presParOf" srcId="{A84E7447-319B-4C8C-B3D1-9AD0BC93B69D}" destId="{DD204361-FA45-429A-8747-E4A206891D15}" srcOrd="15" destOrd="0" presId="urn:microsoft.com/office/officeart/2005/8/layout/list1"/>
    <dgm:cxn modelId="{EABF60DB-03D7-40DF-9879-50FC3BC1EC09}" type="presParOf" srcId="{A84E7447-319B-4C8C-B3D1-9AD0BC93B69D}" destId="{B27E9968-08A4-4BFB-8CEE-4B85A7CDCC65}" srcOrd="16" destOrd="0" presId="urn:microsoft.com/office/officeart/2005/8/layout/list1"/>
    <dgm:cxn modelId="{0C8FC117-F745-45C7-87A4-C73C2C9A0A55}" type="presParOf" srcId="{B27E9968-08A4-4BFB-8CEE-4B85A7CDCC65}" destId="{51893479-0E0A-44AC-876A-903068AA706C}" srcOrd="0" destOrd="0" presId="urn:microsoft.com/office/officeart/2005/8/layout/list1"/>
    <dgm:cxn modelId="{ACB35CA0-1794-4AB0-9FA2-1EE919466C3A}" type="presParOf" srcId="{B27E9968-08A4-4BFB-8CEE-4B85A7CDCC65}" destId="{8EF0C9F9-4DCB-4111-B4E9-7E2F8101D7C7}" srcOrd="1" destOrd="0" presId="urn:microsoft.com/office/officeart/2005/8/layout/list1"/>
    <dgm:cxn modelId="{DC120D78-7846-4B39-9FBB-15BD9FA177D1}" type="presParOf" srcId="{A84E7447-319B-4C8C-B3D1-9AD0BC93B69D}" destId="{C078E8BE-EB01-472E-B484-8605B10F35F2}" srcOrd="17" destOrd="0" presId="urn:microsoft.com/office/officeart/2005/8/layout/list1"/>
    <dgm:cxn modelId="{6F61D979-C944-4680-A147-72CDC0311F04}" type="presParOf" srcId="{A84E7447-319B-4C8C-B3D1-9AD0BC93B69D}" destId="{91802102-A84C-414D-9A00-BC5324C2460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D0CCEE6-9596-47D3-8FE1-AE2E71AB6C8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42F6277-57A8-4091-A7C3-6D8F1C6A6C8E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2003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48264D74-91F8-45A4-A30E-35560F670280}" type="parTrans" cxnId="{05EC4D0A-71D1-4EE2-ACC4-76944293543C}">
      <dgm:prSet/>
      <dgm:spPr/>
      <dgm:t>
        <a:bodyPr/>
        <a:lstStyle/>
        <a:p>
          <a:endParaRPr lang="zh-CN" altLang="en-US"/>
        </a:p>
      </dgm:t>
    </dgm:pt>
    <dgm:pt modelId="{D4DC986F-8538-4A3B-A4C5-E3A4B61F78EE}" type="sibTrans" cxnId="{05EC4D0A-71D1-4EE2-ACC4-76944293543C}">
      <dgm:prSet/>
      <dgm:spPr/>
      <dgm:t>
        <a:bodyPr/>
        <a:lstStyle/>
        <a:p>
          <a:endParaRPr lang="zh-CN" altLang="en-US"/>
        </a:p>
      </dgm:t>
    </dgm:pt>
    <dgm:pt modelId="{2E4FE5F9-5F80-4EB4-8625-8FCF6FB9C3F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smtClean="0"/>
            <a:t>A</a:t>
          </a:r>
          <a:r>
            <a:rPr lang="zh-CN" altLang="en-US" smtClean="0"/>
            <a:t>：电压控制</a:t>
          </a:r>
          <a:r>
            <a:rPr lang="en-US" altLang="en-US" smtClean="0"/>
            <a:t>LC</a:t>
          </a:r>
          <a:r>
            <a:rPr lang="zh-CN" altLang="en-US" smtClean="0"/>
            <a:t>振荡器</a:t>
          </a:r>
          <a:endParaRPr lang="zh-CN" altLang="en-US" dirty="0"/>
        </a:p>
      </dgm:t>
    </dgm:pt>
    <dgm:pt modelId="{8FBB1378-082C-40AB-8578-79F1EA7BD43A}" type="parTrans" cxnId="{30957973-E14C-4814-B443-26C02669842A}">
      <dgm:prSet/>
      <dgm:spPr/>
      <dgm:t>
        <a:bodyPr/>
        <a:lstStyle/>
        <a:p>
          <a:endParaRPr lang="zh-CN" altLang="en-US"/>
        </a:p>
      </dgm:t>
    </dgm:pt>
    <dgm:pt modelId="{31E5F1C1-21B6-461E-8733-26776C24326E}" type="sibTrans" cxnId="{30957973-E14C-4814-B443-26C02669842A}">
      <dgm:prSet/>
      <dgm:spPr/>
      <dgm:t>
        <a:bodyPr/>
        <a:lstStyle/>
        <a:p>
          <a:endParaRPr lang="zh-CN" altLang="en-US"/>
        </a:p>
      </dgm:t>
    </dgm:pt>
    <dgm:pt modelId="{09253C6A-5A7D-4B8C-8283-8336FD86DA7A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2005</a:t>
          </a:r>
        </a:p>
      </dgm:t>
    </dgm:pt>
    <dgm:pt modelId="{D949E8F4-3B6F-45A2-8412-94B06283C8CA}" type="parTrans" cxnId="{E1425A8E-F54D-43CF-B9C3-CAA0FDC180F1}">
      <dgm:prSet/>
      <dgm:spPr/>
      <dgm:t>
        <a:bodyPr/>
        <a:lstStyle/>
        <a:p>
          <a:endParaRPr lang="zh-CN" altLang="en-US"/>
        </a:p>
      </dgm:t>
    </dgm:pt>
    <dgm:pt modelId="{95E42FCD-2B07-417A-A9C8-740FA3EED7BC}" type="sibTrans" cxnId="{E1425A8E-F54D-43CF-B9C3-CAA0FDC180F1}">
      <dgm:prSet/>
      <dgm:spPr/>
      <dgm:t>
        <a:bodyPr/>
        <a:lstStyle/>
        <a:p>
          <a:endParaRPr lang="zh-CN" altLang="en-US"/>
        </a:p>
      </dgm:t>
    </dgm:pt>
    <dgm:pt modelId="{4FF7164A-5A09-4A82-8DAD-85200F6102D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2007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6611A91B-5E36-4246-8FAF-7ECC1A6E8338}" type="parTrans" cxnId="{545999DD-4AE3-4F07-830C-F71E033AE4B1}">
      <dgm:prSet/>
      <dgm:spPr/>
      <dgm:t>
        <a:bodyPr/>
        <a:lstStyle/>
        <a:p>
          <a:endParaRPr lang="zh-CN" altLang="en-US"/>
        </a:p>
      </dgm:t>
    </dgm:pt>
    <dgm:pt modelId="{7A75CE4B-5513-47DF-92F4-F28075A02DB3}" type="sibTrans" cxnId="{545999DD-4AE3-4F07-830C-F71E033AE4B1}">
      <dgm:prSet/>
      <dgm:spPr/>
      <dgm:t>
        <a:bodyPr/>
        <a:lstStyle/>
        <a:p>
          <a:endParaRPr lang="zh-CN" altLang="en-US"/>
        </a:p>
      </dgm:t>
    </dgm:pt>
    <dgm:pt modelId="{A06A2348-0ECD-4573-BF8C-31D5588DC495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2009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AB43D52D-E003-40A1-8A39-DDFED3CCB863}" type="parTrans" cxnId="{8E10CF89-B525-4A54-9AC4-28B00A281343}">
      <dgm:prSet/>
      <dgm:spPr/>
      <dgm:t>
        <a:bodyPr/>
        <a:lstStyle/>
        <a:p>
          <a:endParaRPr lang="zh-CN" altLang="en-US"/>
        </a:p>
      </dgm:t>
    </dgm:pt>
    <dgm:pt modelId="{29539511-542C-4EF2-9118-2FED678604B6}" type="sibTrans" cxnId="{8E10CF89-B525-4A54-9AC4-28B00A281343}">
      <dgm:prSet/>
      <dgm:spPr/>
      <dgm:t>
        <a:bodyPr/>
        <a:lstStyle/>
        <a:p>
          <a:endParaRPr lang="zh-CN" altLang="en-US"/>
        </a:p>
      </dgm:t>
    </dgm:pt>
    <dgm:pt modelId="{9953575B-CDF1-4F6D-A547-50C54E355A2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2011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40791406-95BA-42AD-A4B4-3C2761DB01D0}" type="parTrans" cxnId="{A4422234-9C4A-4A11-8183-A7E5BD288ADD}">
      <dgm:prSet/>
      <dgm:spPr/>
      <dgm:t>
        <a:bodyPr/>
        <a:lstStyle/>
        <a:p>
          <a:endParaRPr lang="zh-CN" altLang="en-US"/>
        </a:p>
      </dgm:t>
    </dgm:pt>
    <dgm:pt modelId="{BE1F3079-85C6-464E-A08C-DC40EF500D8C}" type="sibTrans" cxnId="{A4422234-9C4A-4A11-8183-A7E5BD288ADD}">
      <dgm:prSet/>
      <dgm:spPr/>
      <dgm:t>
        <a:bodyPr/>
        <a:lstStyle/>
        <a:p>
          <a:endParaRPr lang="zh-CN" altLang="en-US"/>
        </a:p>
      </dgm:t>
    </dgm:pt>
    <dgm:pt modelId="{BC575CC4-3A3D-45E9-B543-25E3A8EBCFC9}">
      <dgm:prSet phldrT="[文本]" custT="1"/>
      <dgm:spPr>
        <a:solidFill>
          <a:srgbClr val="FF0000"/>
        </a:solidFill>
      </dgm:spPr>
      <dgm:t>
        <a:bodyPr/>
        <a:lstStyle/>
        <a:p>
          <a:r>
            <a:rPr lang="en-US" altLang="zh-CN" sz="2400" dirty="0" smtClean="0">
              <a:solidFill>
                <a:schemeClr val="bg1"/>
              </a:solidFill>
            </a:rPr>
            <a:t>2013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0E931F11-92F3-470A-AEA5-2FF256AD20F3}" type="parTrans" cxnId="{01346B83-96FB-40E0-8100-C7A6C6D0C720}">
      <dgm:prSet/>
      <dgm:spPr/>
      <dgm:t>
        <a:bodyPr/>
        <a:lstStyle/>
        <a:p>
          <a:endParaRPr lang="zh-CN" altLang="en-US"/>
        </a:p>
      </dgm:t>
    </dgm:pt>
    <dgm:pt modelId="{173C0D36-DC0B-4C33-B598-3481AF5758F5}" type="sibTrans" cxnId="{01346B83-96FB-40E0-8100-C7A6C6D0C720}">
      <dgm:prSet/>
      <dgm:spPr/>
      <dgm:t>
        <a:bodyPr/>
        <a:lstStyle/>
        <a:p>
          <a:endParaRPr lang="zh-CN" altLang="en-US"/>
        </a:p>
      </dgm:t>
    </dgm:pt>
    <dgm:pt modelId="{F7C7EA5A-1353-4094-9F34-D2A7E59A38B2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：宽带放大器</a:t>
          </a:r>
          <a:endParaRPr lang="zh-CN" altLang="en-US" dirty="0"/>
        </a:p>
      </dgm:t>
    </dgm:pt>
    <dgm:pt modelId="{813D47AD-59D4-460C-AF92-C035D4818513}" type="parTrans" cxnId="{F698FF41-63AB-4F04-896B-9C309C57A2B5}">
      <dgm:prSet/>
      <dgm:spPr/>
      <dgm:t>
        <a:bodyPr/>
        <a:lstStyle/>
        <a:p>
          <a:endParaRPr lang="zh-CN" altLang="en-US"/>
        </a:p>
      </dgm:t>
    </dgm:pt>
    <dgm:pt modelId="{93FBF361-1529-444A-89A7-EF6F16232D8D}" type="sibTrans" cxnId="{F698FF41-63AB-4F04-896B-9C309C57A2B5}">
      <dgm:prSet/>
      <dgm:spPr/>
      <dgm:t>
        <a:bodyPr/>
        <a:lstStyle/>
        <a:p>
          <a:endParaRPr lang="zh-CN" altLang="en-US"/>
        </a:p>
      </dgm:t>
    </dgm:pt>
    <dgm:pt modelId="{4CA7A911-EA88-4C08-ABB6-876FC404C3FA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C</a:t>
          </a:r>
          <a:r>
            <a:rPr lang="zh-CN" altLang="en-US" i="1" dirty="0" smtClean="0">
              <a:solidFill>
                <a:srgbClr val="FF0000"/>
              </a:solidFill>
            </a:rPr>
            <a:t>：低频数字式相位测量仪</a:t>
          </a:r>
          <a:endParaRPr lang="zh-CN" altLang="en-US" i="1" dirty="0">
            <a:solidFill>
              <a:srgbClr val="FF0000"/>
            </a:solidFill>
          </a:endParaRPr>
        </a:p>
      </dgm:t>
    </dgm:pt>
    <dgm:pt modelId="{BAE64F50-8FD6-4CA8-B5AF-BA814B3E9792}" type="parTrans" cxnId="{0EB6FF05-26C2-4205-83DF-2DEC67EA0278}">
      <dgm:prSet/>
      <dgm:spPr/>
      <dgm:t>
        <a:bodyPr/>
        <a:lstStyle/>
        <a:p>
          <a:endParaRPr lang="zh-CN" altLang="en-US"/>
        </a:p>
      </dgm:t>
    </dgm:pt>
    <dgm:pt modelId="{4A6B8C78-DAE3-4213-8571-4CB1D737BB66}" type="sibTrans" cxnId="{0EB6FF05-26C2-4205-83DF-2DEC67EA0278}">
      <dgm:prSet/>
      <dgm:spPr/>
      <dgm:t>
        <a:bodyPr/>
        <a:lstStyle/>
        <a:p>
          <a:endParaRPr lang="zh-CN" altLang="en-US"/>
        </a:p>
      </dgm:t>
    </dgm:pt>
    <dgm:pt modelId="{1203B039-5E06-4144-8D86-82BF28952C3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D</a:t>
          </a:r>
          <a:r>
            <a:rPr lang="zh-CN" altLang="en-US" i="1" dirty="0" smtClean="0">
              <a:solidFill>
                <a:srgbClr val="FF0000"/>
              </a:solidFill>
            </a:rPr>
            <a:t>：简易逻辑分析仪</a:t>
          </a:r>
          <a:endParaRPr lang="zh-CN" altLang="en-US" i="1" dirty="0">
            <a:solidFill>
              <a:srgbClr val="FF0000"/>
            </a:solidFill>
          </a:endParaRPr>
        </a:p>
      </dgm:t>
    </dgm:pt>
    <dgm:pt modelId="{548B38F6-1936-466E-B4F0-24466BF78073}" type="parTrans" cxnId="{FF5AC0B8-E652-4E60-9049-BA64F58BC6F6}">
      <dgm:prSet/>
      <dgm:spPr/>
      <dgm:t>
        <a:bodyPr/>
        <a:lstStyle/>
        <a:p>
          <a:endParaRPr lang="zh-CN" altLang="en-US"/>
        </a:p>
      </dgm:t>
    </dgm:pt>
    <dgm:pt modelId="{DF32B381-92E8-4E2E-B307-7551C5D64B51}" type="sibTrans" cxnId="{FF5AC0B8-E652-4E60-9049-BA64F58BC6F6}">
      <dgm:prSet/>
      <dgm:spPr/>
      <dgm:t>
        <a:bodyPr/>
        <a:lstStyle/>
        <a:p>
          <a:endParaRPr lang="zh-CN" altLang="en-US"/>
        </a:p>
      </dgm:t>
    </dgm:pt>
    <dgm:pt modelId="{9DAF5B5A-8F51-4283-A1D1-9EAD66D1867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：简易智能电动车</a:t>
          </a:r>
          <a:endParaRPr lang="zh-CN" altLang="en-US" dirty="0"/>
        </a:p>
      </dgm:t>
    </dgm:pt>
    <dgm:pt modelId="{B16BEDE4-5DE0-442D-A44B-51857EFF729C}" type="parTrans" cxnId="{5A3A6292-68F2-4E21-8949-02CCB882046D}">
      <dgm:prSet/>
      <dgm:spPr/>
      <dgm:t>
        <a:bodyPr/>
        <a:lstStyle/>
        <a:p>
          <a:endParaRPr lang="zh-CN" altLang="en-US"/>
        </a:p>
      </dgm:t>
    </dgm:pt>
    <dgm:pt modelId="{2972E1FB-4104-4E43-8516-5B491990C4B1}" type="sibTrans" cxnId="{5A3A6292-68F2-4E21-8949-02CCB882046D}">
      <dgm:prSet/>
      <dgm:spPr/>
      <dgm:t>
        <a:bodyPr/>
        <a:lstStyle/>
        <a:p>
          <a:endParaRPr lang="zh-CN" altLang="en-US"/>
        </a:p>
      </dgm:t>
    </dgm:pt>
    <dgm:pt modelId="{1372682C-3480-4723-9F93-D5E3FEDFD48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：液体点滴速度监控装置</a:t>
          </a:r>
          <a:endParaRPr lang="zh-CN" altLang="en-US" dirty="0"/>
        </a:p>
      </dgm:t>
    </dgm:pt>
    <dgm:pt modelId="{39633C58-33A3-4E0E-977A-E57A01E32552}" type="parTrans" cxnId="{0CB88120-7ED5-41CA-ABED-6C1CA3E41B7A}">
      <dgm:prSet/>
      <dgm:spPr/>
      <dgm:t>
        <a:bodyPr/>
        <a:lstStyle/>
        <a:p>
          <a:endParaRPr lang="zh-CN" altLang="en-US"/>
        </a:p>
      </dgm:t>
    </dgm:pt>
    <dgm:pt modelId="{DE4F9B5E-020C-46EC-94CA-B48EB53C9667}" type="sibTrans" cxnId="{0CB88120-7ED5-41CA-ABED-6C1CA3E41B7A}">
      <dgm:prSet/>
      <dgm:spPr/>
      <dgm:t>
        <a:bodyPr/>
        <a:lstStyle/>
        <a:p>
          <a:endParaRPr lang="zh-CN" altLang="en-US"/>
        </a:p>
      </dgm:t>
    </dgm:pt>
    <dgm:pt modelId="{C6E4E119-4690-4D7E-BA48-B5CF3EBAC45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</a:t>
          </a:r>
          <a:r>
            <a:rPr lang="zh-CN" altLang="zh-CN" dirty="0" smtClean="0"/>
            <a:t>正弦信号发生器</a:t>
          </a:r>
          <a:endParaRPr lang="en-US" altLang="zh-CN" dirty="0" smtClean="0"/>
        </a:p>
      </dgm:t>
    </dgm:pt>
    <dgm:pt modelId="{5232AE2A-210B-4930-A015-EB74DCF2A8CB}" type="parTrans" cxnId="{35BF421D-9C64-49DC-987B-5641270B4938}">
      <dgm:prSet/>
      <dgm:spPr/>
      <dgm:t>
        <a:bodyPr/>
        <a:lstStyle/>
        <a:p>
          <a:endParaRPr lang="zh-CN" altLang="en-US"/>
        </a:p>
      </dgm:t>
    </dgm:pt>
    <dgm:pt modelId="{16ACB4C7-6227-4908-BAD5-0539FECD69B6}" type="sibTrans" cxnId="{35BF421D-9C64-49DC-987B-5641270B4938}">
      <dgm:prSet/>
      <dgm:spPr/>
      <dgm:t>
        <a:bodyPr/>
        <a:lstStyle/>
        <a:p>
          <a:endParaRPr lang="zh-CN" altLang="en-US"/>
        </a:p>
      </dgm:t>
    </dgm:pt>
    <dgm:pt modelId="{FD402554-D517-4746-9DFD-09832266A13B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：集成运放参数测试仪</a:t>
          </a:r>
          <a:endParaRPr lang="en-US" altLang="zh-CN" dirty="0" smtClean="0"/>
        </a:p>
      </dgm:t>
    </dgm:pt>
    <dgm:pt modelId="{851511F5-4CD5-43CA-9D64-2FC880D8C184}" type="parTrans" cxnId="{CC16DD39-B092-46AF-9B49-16895FF0715E}">
      <dgm:prSet/>
      <dgm:spPr/>
      <dgm:t>
        <a:bodyPr/>
        <a:lstStyle/>
        <a:p>
          <a:endParaRPr lang="zh-CN" altLang="en-US"/>
        </a:p>
      </dgm:t>
    </dgm:pt>
    <dgm:pt modelId="{B191CD1F-4577-4A38-8E59-3665070DC2AF}" type="sibTrans" cxnId="{CC16DD39-B092-46AF-9B49-16895FF0715E}">
      <dgm:prSet/>
      <dgm:spPr/>
      <dgm:t>
        <a:bodyPr/>
        <a:lstStyle/>
        <a:p>
          <a:endParaRPr lang="zh-CN" altLang="en-US"/>
        </a:p>
      </dgm:t>
    </dgm:pt>
    <dgm:pt modelId="{72EB82EA-8F9F-41AF-8D1B-B59AD3C13FC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C</a:t>
          </a:r>
          <a:r>
            <a:rPr lang="zh-CN" altLang="en-US" i="1" dirty="0" smtClean="0">
              <a:solidFill>
                <a:srgbClr val="FF0000"/>
              </a:solidFill>
            </a:rPr>
            <a:t>：简易频谱分析仪</a:t>
          </a:r>
          <a:endParaRPr lang="en-US" altLang="zh-CN" i="1" dirty="0" smtClean="0">
            <a:solidFill>
              <a:srgbClr val="FF0000"/>
            </a:solidFill>
          </a:endParaRPr>
        </a:p>
      </dgm:t>
    </dgm:pt>
    <dgm:pt modelId="{273F01DE-B67F-4BB3-B45D-E4F59F4D9299}" type="parTrans" cxnId="{53A44D60-8563-40E3-8D2C-C86C8EA4F54A}">
      <dgm:prSet/>
      <dgm:spPr/>
      <dgm:t>
        <a:bodyPr/>
        <a:lstStyle/>
        <a:p>
          <a:endParaRPr lang="zh-CN" altLang="en-US"/>
        </a:p>
      </dgm:t>
    </dgm:pt>
    <dgm:pt modelId="{024EFE00-90C0-4CFA-A3F6-227A5B6DEF3F}" type="sibTrans" cxnId="{53A44D60-8563-40E3-8D2C-C86C8EA4F54A}">
      <dgm:prSet/>
      <dgm:spPr/>
      <dgm:t>
        <a:bodyPr/>
        <a:lstStyle/>
        <a:p>
          <a:endParaRPr lang="zh-CN" altLang="en-US"/>
        </a:p>
      </dgm:t>
    </dgm:pt>
    <dgm:pt modelId="{47116BAF-62E4-4746-9EF7-338BBE70F3E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：单工无线呼叫系统</a:t>
          </a:r>
          <a:endParaRPr lang="en-US" altLang="zh-CN" dirty="0" smtClean="0"/>
        </a:p>
      </dgm:t>
    </dgm:pt>
    <dgm:pt modelId="{D0C2CB13-B140-46C2-B6A1-6D9B43F32E56}" type="parTrans" cxnId="{431D8E51-775F-4B99-9700-EDFC1B9E46C8}">
      <dgm:prSet/>
      <dgm:spPr/>
      <dgm:t>
        <a:bodyPr/>
        <a:lstStyle/>
        <a:p>
          <a:endParaRPr lang="zh-CN" altLang="en-US"/>
        </a:p>
      </dgm:t>
    </dgm:pt>
    <dgm:pt modelId="{BC05045A-F7DF-4777-91E3-5E148590DD57}" type="sibTrans" cxnId="{431D8E51-775F-4B99-9700-EDFC1B9E46C8}">
      <dgm:prSet/>
      <dgm:spPr/>
      <dgm:t>
        <a:bodyPr/>
        <a:lstStyle/>
        <a:p>
          <a:endParaRPr lang="zh-CN" altLang="en-US"/>
        </a:p>
      </dgm:t>
    </dgm:pt>
    <dgm:pt modelId="{79E3AE54-290A-4151-BE9D-B916F3D9F08D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：悬挂运动控制系统</a:t>
          </a:r>
          <a:endParaRPr lang="en-US" altLang="zh-CN" dirty="0" smtClean="0"/>
        </a:p>
      </dgm:t>
    </dgm:pt>
    <dgm:pt modelId="{969A2984-03F0-4D16-828C-C2660AF8C580}" type="parTrans" cxnId="{F69CC220-9BC0-4883-923F-938E4E52501C}">
      <dgm:prSet/>
      <dgm:spPr/>
      <dgm:t>
        <a:bodyPr/>
        <a:lstStyle/>
        <a:p>
          <a:endParaRPr lang="zh-CN" altLang="en-US"/>
        </a:p>
      </dgm:t>
    </dgm:pt>
    <dgm:pt modelId="{F646A63B-8749-4B87-A3B5-506B57493A09}" type="sibTrans" cxnId="{F69CC220-9BC0-4883-923F-938E4E52501C}">
      <dgm:prSet/>
      <dgm:spPr/>
      <dgm:t>
        <a:bodyPr/>
        <a:lstStyle/>
        <a:p>
          <a:endParaRPr lang="zh-CN" altLang="en-US"/>
        </a:p>
      </dgm:t>
    </dgm:pt>
    <dgm:pt modelId="{F28FF208-57FC-43BE-B0FC-319BDD16DC0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：数控直流电流源</a:t>
          </a:r>
          <a:endParaRPr lang="en-US" altLang="zh-CN" dirty="0" smtClean="0"/>
        </a:p>
      </dgm:t>
    </dgm:pt>
    <dgm:pt modelId="{4A2F4F70-2B41-4284-8D57-5E922BE0DD80}" type="parTrans" cxnId="{E1CBD859-CB09-4532-8DC3-876168C22FF2}">
      <dgm:prSet/>
      <dgm:spPr/>
      <dgm:t>
        <a:bodyPr/>
        <a:lstStyle/>
        <a:p>
          <a:endParaRPr lang="zh-CN" altLang="en-US"/>
        </a:p>
      </dgm:t>
    </dgm:pt>
    <dgm:pt modelId="{FCC2DAA4-50E4-4ADF-B28A-9BB494D05E30}" type="sibTrans" cxnId="{E1CBD859-CB09-4532-8DC3-876168C22FF2}">
      <dgm:prSet/>
      <dgm:spPr/>
      <dgm:t>
        <a:bodyPr/>
        <a:lstStyle/>
        <a:p>
          <a:endParaRPr lang="zh-CN" altLang="en-US"/>
        </a:p>
      </dgm:t>
    </dgm:pt>
    <dgm:pt modelId="{B9C522C6-E903-4E1E-846D-6042EC54460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G</a:t>
          </a:r>
          <a:r>
            <a:rPr lang="zh-CN" altLang="en-US" dirty="0" smtClean="0"/>
            <a:t>：三相正弦波变频电源</a:t>
          </a:r>
          <a:endParaRPr lang="en-US" altLang="zh-CN" dirty="0" smtClean="0"/>
        </a:p>
      </dgm:t>
    </dgm:pt>
    <dgm:pt modelId="{B5606D99-8201-4A83-92EE-6FFCA9C139B9}" type="parTrans" cxnId="{4F59A63C-17CA-43B9-A0F7-ABA90FD0B922}">
      <dgm:prSet/>
      <dgm:spPr/>
      <dgm:t>
        <a:bodyPr/>
        <a:lstStyle/>
        <a:p>
          <a:endParaRPr lang="zh-CN" altLang="en-US"/>
        </a:p>
      </dgm:t>
    </dgm:pt>
    <dgm:pt modelId="{F8851F19-F2B5-462C-89BE-53C58CDB8E83}" type="sibTrans" cxnId="{4F59A63C-17CA-43B9-A0F7-ABA90FD0B922}">
      <dgm:prSet/>
      <dgm:spPr/>
      <dgm:t>
        <a:bodyPr/>
        <a:lstStyle/>
        <a:p>
          <a:endParaRPr lang="zh-CN" altLang="en-US"/>
        </a:p>
      </dgm:t>
    </dgm:pt>
    <dgm:pt modelId="{A405E945-FA36-43B0-9E22-C5851921360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A</a:t>
          </a:r>
          <a:r>
            <a:rPr lang="zh-CN" altLang="en-US" dirty="0" smtClean="0"/>
            <a:t>：</a:t>
          </a:r>
          <a:r>
            <a:rPr lang="zh-CN" b="0" dirty="0" smtClean="0"/>
            <a:t>音频信号分析仪</a:t>
          </a:r>
          <a:endParaRPr lang="zh-CN" altLang="en-US" b="0" dirty="0"/>
        </a:p>
      </dgm:t>
    </dgm:pt>
    <dgm:pt modelId="{35EBA47C-54E0-4B58-9142-FE77463F6664}" type="parTrans" cxnId="{3ED63AFD-E82A-4B37-A692-0BB1FF2C0F66}">
      <dgm:prSet/>
      <dgm:spPr/>
      <dgm:t>
        <a:bodyPr/>
        <a:lstStyle/>
        <a:p>
          <a:endParaRPr lang="zh-CN" altLang="en-US"/>
        </a:p>
      </dgm:t>
    </dgm:pt>
    <dgm:pt modelId="{09E35595-4C6B-4152-9C17-D63AFFFD4A56}" type="sibTrans" cxnId="{3ED63AFD-E82A-4B37-A692-0BB1FF2C0F66}">
      <dgm:prSet/>
      <dgm:spPr/>
      <dgm:t>
        <a:bodyPr/>
        <a:lstStyle/>
        <a:p>
          <a:endParaRPr lang="zh-CN" altLang="en-US"/>
        </a:p>
      </dgm:t>
    </dgm:pt>
    <dgm:pt modelId="{DD076A36-4A7A-4FB2-A675-F1F366BAB0F2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B</a:t>
          </a:r>
          <a:r>
            <a:rPr lang="zh-CN" altLang="en-US" b="0" dirty="0" smtClean="0"/>
            <a:t>：</a:t>
          </a:r>
          <a:r>
            <a:rPr lang="zh-CN" b="0" dirty="0" smtClean="0"/>
            <a:t>无线识别装置</a:t>
          </a:r>
          <a:endParaRPr lang="en-US" altLang="zh-CN" b="0" dirty="0" smtClean="0"/>
        </a:p>
      </dgm:t>
    </dgm:pt>
    <dgm:pt modelId="{8DAEF6E9-D00C-45ED-A242-BEEBE947E80E}" type="parTrans" cxnId="{D7D625A7-487A-4C0B-ADBF-52F92299FFE6}">
      <dgm:prSet/>
      <dgm:spPr/>
      <dgm:t>
        <a:bodyPr/>
        <a:lstStyle/>
        <a:p>
          <a:endParaRPr lang="zh-CN" altLang="en-US"/>
        </a:p>
      </dgm:t>
    </dgm:pt>
    <dgm:pt modelId="{5219F83C-5255-4C37-9EB5-63BBEA51DC31}" type="sibTrans" cxnId="{D7D625A7-487A-4C0B-ADBF-52F92299FFE6}">
      <dgm:prSet/>
      <dgm:spPr/>
      <dgm:t>
        <a:bodyPr/>
        <a:lstStyle/>
        <a:p>
          <a:endParaRPr lang="zh-CN" altLang="en-US"/>
        </a:p>
      </dgm:t>
    </dgm:pt>
    <dgm:pt modelId="{0F9A72EF-1129-429C-A2C7-44EF73F4F346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i="1" dirty="0" smtClean="0">
              <a:solidFill>
                <a:srgbClr val="FF0000"/>
              </a:solidFill>
            </a:rPr>
            <a:t>C</a:t>
          </a:r>
          <a:r>
            <a:rPr lang="zh-CN" altLang="en-US" b="0" i="1" dirty="0" smtClean="0">
              <a:solidFill>
                <a:srgbClr val="FF0000"/>
              </a:solidFill>
            </a:rPr>
            <a:t>：</a:t>
          </a:r>
          <a:r>
            <a:rPr lang="zh-CN" b="0" i="1" dirty="0" smtClean="0">
              <a:solidFill>
                <a:srgbClr val="FF0000"/>
              </a:solidFill>
            </a:rPr>
            <a:t>数字示波器</a:t>
          </a:r>
          <a:endParaRPr lang="en-US" altLang="zh-CN" b="0" i="1" dirty="0" smtClean="0">
            <a:solidFill>
              <a:srgbClr val="FF0000"/>
            </a:solidFill>
          </a:endParaRPr>
        </a:p>
      </dgm:t>
    </dgm:pt>
    <dgm:pt modelId="{C1B90FDE-B69E-4269-811B-E2414394B767}" type="parTrans" cxnId="{728A9F68-7D87-4ECA-8800-F00218522EB7}">
      <dgm:prSet/>
      <dgm:spPr/>
      <dgm:t>
        <a:bodyPr/>
        <a:lstStyle/>
        <a:p>
          <a:endParaRPr lang="zh-CN" altLang="en-US"/>
        </a:p>
      </dgm:t>
    </dgm:pt>
    <dgm:pt modelId="{6C2B88B9-996A-41B8-B47D-9A0C0B8447A0}" type="sibTrans" cxnId="{728A9F68-7D87-4ECA-8800-F00218522EB7}">
      <dgm:prSet/>
      <dgm:spPr/>
      <dgm:t>
        <a:bodyPr/>
        <a:lstStyle/>
        <a:p>
          <a:endParaRPr lang="zh-CN" altLang="en-US"/>
        </a:p>
      </dgm:t>
    </dgm:pt>
    <dgm:pt modelId="{577936A1-FB24-4146-9E9B-EA97C0A71B40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D</a:t>
          </a:r>
          <a:r>
            <a:rPr lang="zh-CN" altLang="en-US" b="0" dirty="0" smtClean="0"/>
            <a:t>：</a:t>
          </a:r>
          <a:r>
            <a:rPr lang="zh-CN" b="0" dirty="0" smtClean="0"/>
            <a:t>程控滤波器</a:t>
          </a:r>
          <a:endParaRPr lang="en-US" altLang="zh-CN" b="0" dirty="0" smtClean="0"/>
        </a:p>
      </dgm:t>
    </dgm:pt>
    <dgm:pt modelId="{2CB1ECA3-FC5C-4730-AEB7-133066879E95}" type="parTrans" cxnId="{00A07C3A-FABC-4D91-A8D4-5266C2B96A64}">
      <dgm:prSet/>
      <dgm:spPr/>
      <dgm:t>
        <a:bodyPr/>
        <a:lstStyle/>
        <a:p>
          <a:endParaRPr lang="zh-CN" altLang="en-US"/>
        </a:p>
      </dgm:t>
    </dgm:pt>
    <dgm:pt modelId="{FEFC7D9F-D2F3-4DA9-AEBC-AE029E87E5A9}" type="sibTrans" cxnId="{00A07C3A-FABC-4D91-A8D4-5266C2B96A64}">
      <dgm:prSet/>
      <dgm:spPr/>
      <dgm:t>
        <a:bodyPr/>
        <a:lstStyle/>
        <a:p>
          <a:endParaRPr lang="zh-CN" altLang="en-US"/>
        </a:p>
      </dgm:t>
    </dgm:pt>
    <dgm:pt modelId="{A3463AD7-440D-4C75-AAAF-5C10B4346EB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E</a:t>
          </a:r>
          <a:r>
            <a:rPr lang="zh-CN" altLang="en-US" b="0" dirty="0" smtClean="0"/>
            <a:t>：</a:t>
          </a:r>
          <a:r>
            <a:rPr lang="zh-CN" b="0" dirty="0" smtClean="0"/>
            <a:t>开关稳压电源</a:t>
          </a:r>
          <a:endParaRPr lang="en-US" altLang="zh-CN" b="0" dirty="0" smtClean="0"/>
        </a:p>
      </dgm:t>
    </dgm:pt>
    <dgm:pt modelId="{1FB62D0B-6A9E-4858-9955-C82E67E1026E}" type="parTrans" cxnId="{5F35C05F-81D6-4C01-A619-32BAEEE44E4F}">
      <dgm:prSet/>
      <dgm:spPr/>
      <dgm:t>
        <a:bodyPr/>
        <a:lstStyle/>
        <a:p>
          <a:endParaRPr lang="zh-CN" altLang="en-US"/>
        </a:p>
      </dgm:t>
    </dgm:pt>
    <dgm:pt modelId="{41A60DE8-18A4-49FB-81E0-315F7939BE25}" type="sibTrans" cxnId="{5F35C05F-81D6-4C01-A619-32BAEEE44E4F}">
      <dgm:prSet/>
      <dgm:spPr/>
      <dgm:t>
        <a:bodyPr/>
        <a:lstStyle/>
        <a:p>
          <a:endParaRPr lang="zh-CN" altLang="en-US"/>
        </a:p>
      </dgm:t>
    </dgm:pt>
    <dgm:pt modelId="{1C72B25B-8B08-430D-9EDB-12F2A4DDD9C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b="0" dirty="0" smtClean="0"/>
            <a:t>F</a:t>
          </a:r>
          <a:r>
            <a:rPr lang="zh-CN" altLang="en-US" b="0" dirty="0" smtClean="0"/>
            <a:t>：</a:t>
          </a:r>
          <a:r>
            <a:rPr lang="zh-CN" b="0" dirty="0" smtClean="0"/>
            <a:t>电动车跷跷板</a:t>
          </a:r>
          <a:endParaRPr lang="en-US" altLang="zh-CN" b="0" dirty="0" smtClean="0"/>
        </a:p>
      </dgm:t>
    </dgm:pt>
    <dgm:pt modelId="{06EFBC0E-566F-4B7D-9021-0C5A7D7A696B}" type="parTrans" cxnId="{37251289-390C-434E-A8E7-C51B0B5B5403}">
      <dgm:prSet/>
      <dgm:spPr/>
      <dgm:t>
        <a:bodyPr/>
        <a:lstStyle/>
        <a:p>
          <a:endParaRPr lang="zh-CN" altLang="en-US"/>
        </a:p>
      </dgm:t>
    </dgm:pt>
    <dgm:pt modelId="{A5210C41-8C77-430F-8F2B-05769EA90D02}" type="sibTrans" cxnId="{37251289-390C-434E-A8E7-C51B0B5B5403}">
      <dgm:prSet/>
      <dgm:spPr/>
      <dgm:t>
        <a:bodyPr/>
        <a:lstStyle/>
        <a:p>
          <a:endParaRPr lang="zh-CN" altLang="en-US"/>
        </a:p>
      </dgm:t>
    </dgm:pt>
    <dgm:pt modelId="{B6004DEC-6419-4886-870B-0BC55F4BFA8D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：光伏并网发电模拟装置</a:t>
          </a:r>
          <a:endParaRPr lang="zh-CN" altLang="en-US" dirty="0"/>
        </a:p>
      </dgm:t>
    </dgm:pt>
    <dgm:pt modelId="{8EB1C33A-9BAB-4B56-9CC1-9DE52130FA6E}" type="parTrans" cxnId="{F963A488-A79F-4440-94CD-3A5BBF387864}">
      <dgm:prSet/>
      <dgm:spPr/>
      <dgm:t>
        <a:bodyPr/>
        <a:lstStyle/>
        <a:p>
          <a:endParaRPr lang="zh-CN" altLang="en-US"/>
        </a:p>
      </dgm:t>
    </dgm:pt>
    <dgm:pt modelId="{E6F6EAAA-BB71-4279-BBA4-0BADEBAED331}" type="sibTrans" cxnId="{F963A488-A79F-4440-94CD-3A5BBF387864}">
      <dgm:prSet/>
      <dgm:spPr/>
      <dgm:t>
        <a:bodyPr/>
        <a:lstStyle/>
        <a:p>
          <a:endParaRPr lang="zh-CN" altLang="en-US"/>
        </a:p>
      </dgm:t>
    </dgm:pt>
    <dgm:pt modelId="{5FF92067-EFBC-4953-B827-2190C35D2317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：声音导引系统</a:t>
          </a:r>
          <a:endParaRPr lang="zh-CN" altLang="en-US" dirty="0"/>
        </a:p>
      </dgm:t>
    </dgm:pt>
    <dgm:pt modelId="{C73DE80B-CE6E-49FB-85A8-4209231DD541}" type="parTrans" cxnId="{A5F8D8E5-8275-4957-BB36-27B41FCCFB0C}">
      <dgm:prSet/>
      <dgm:spPr/>
      <dgm:t>
        <a:bodyPr/>
        <a:lstStyle/>
        <a:p>
          <a:endParaRPr lang="zh-CN" altLang="en-US"/>
        </a:p>
      </dgm:t>
    </dgm:pt>
    <dgm:pt modelId="{6FCB0DA0-6FC9-4A99-81CC-9CC8A1208C6A}" type="sibTrans" cxnId="{A5F8D8E5-8275-4957-BB36-27B41FCCFB0C}">
      <dgm:prSet/>
      <dgm:spPr/>
      <dgm:t>
        <a:bodyPr/>
        <a:lstStyle/>
        <a:p>
          <a:endParaRPr lang="zh-CN" altLang="en-US"/>
        </a:p>
      </dgm:t>
    </dgm:pt>
    <dgm:pt modelId="{AF06430E-8891-4E4A-A2DD-D1B2442E6F9E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：宽带直流放大器</a:t>
          </a:r>
          <a:endParaRPr lang="zh-CN" altLang="en-US" dirty="0"/>
        </a:p>
      </dgm:t>
    </dgm:pt>
    <dgm:pt modelId="{A127DE5A-8D00-477A-9948-FE1F0232B4E7}" type="parTrans" cxnId="{F5DC1334-75FE-4808-A85B-64F9B21B04F6}">
      <dgm:prSet/>
      <dgm:spPr/>
      <dgm:t>
        <a:bodyPr/>
        <a:lstStyle/>
        <a:p>
          <a:endParaRPr lang="zh-CN" altLang="en-US"/>
        </a:p>
      </dgm:t>
    </dgm:pt>
    <dgm:pt modelId="{7FBC0E84-C6A3-4079-86D2-8BCFC11C6DD3}" type="sibTrans" cxnId="{F5DC1334-75FE-4808-A85B-64F9B21B04F6}">
      <dgm:prSet/>
      <dgm:spPr/>
      <dgm:t>
        <a:bodyPr/>
        <a:lstStyle/>
        <a:p>
          <a:endParaRPr lang="zh-CN" altLang="en-US"/>
        </a:p>
      </dgm:t>
    </dgm:pt>
    <dgm:pt modelId="{9CA3CD91-26DD-4C17-811A-8C9172C4BD7B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：无线环境监测模拟装置</a:t>
          </a:r>
          <a:endParaRPr lang="zh-CN" altLang="en-US" dirty="0"/>
        </a:p>
      </dgm:t>
    </dgm:pt>
    <dgm:pt modelId="{75C84DB1-F38D-4190-9B80-70D58093E70A}" type="parTrans" cxnId="{909470D9-BF9A-491F-A3FA-5CA6D2F715BA}">
      <dgm:prSet/>
      <dgm:spPr/>
      <dgm:t>
        <a:bodyPr/>
        <a:lstStyle/>
        <a:p>
          <a:endParaRPr lang="zh-CN" altLang="en-US"/>
        </a:p>
      </dgm:t>
    </dgm:pt>
    <dgm:pt modelId="{0E8A8BFE-F2BF-4597-83D8-C6DBB8F5C80C}" type="sibTrans" cxnId="{909470D9-BF9A-491F-A3FA-5CA6D2F715BA}">
      <dgm:prSet/>
      <dgm:spPr/>
      <dgm:t>
        <a:bodyPr/>
        <a:lstStyle/>
        <a:p>
          <a:endParaRPr lang="zh-CN" altLang="en-US"/>
        </a:p>
      </dgm:t>
    </dgm:pt>
    <dgm:pt modelId="{D81A7901-3F96-4403-A7A9-5D925E620923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E</a:t>
          </a:r>
          <a:r>
            <a:rPr lang="zh-CN" altLang="en-US" dirty="0" smtClean="0"/>
            <a:t>：电能收集充电器</a:t>
          </a:r>
          <a:endParaRPr lang="zh-CN" altLang="en-US" dirty="0"/>
        </a:p>
      </dgm:t>
    </dgm:pt>
    <dgm:pt modelId="{64751A3E-406A-4235-9E30-708C3BA587C6}" type="parTrans" cxnId="{51B64FCD-B57C-4B20-A914-371C962566A2}">
      <dgm:prSet/>
      <dgm:spPr/>
      <dgm:t>
        <a:bodyPr/>
        <a:lstStyle/>
        <a:p>
          <a:endParaRPr lang="zh-CN" altLang="en-US"/>
        </a:p>
      </dgm:t>
    </dgm:pt>
    <dgm:pt modelId="{38F046A0-E3A2-4B25-9EAE-12EA0D710B1A}" type="sibTrans" cxnId="{51B64FCD-B57C-4B20-A914-371C962566A2}">
      <dgm:prSet/>
      <dgm:spPr/>
      <dgm:t>
        <a:bodyPr/>
        <a:lstStyle/>
        <a:p>
          <a:endParaRPr lang="zh-CN" altLang="en-US"/>
        </a:p>
      </dgm:t>
    </dgm:pt>
    <dgm:pt modelId="{42AE5B77-F7AA-4452-A771-8D41BB04E2EF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：数字幅频均衡功率放大器</a:t>
          </a:r>
          <a:endParaRPr lang="zh-CN" altLang="en-US" dirty="0"/>
        </a:p>
      </dgm:t>
    </dgm:pt>
    <dgm:pt modelId="{23D7334D-5513-408A-B92A-3D3F0A740C7C}" type="parTrans" cxnId="{63F59B1B-9922-4481-886B-9A52EB46E52D}">
      <dgm:prSet/>
      <dgm:spPr/>
      <dgm:t>
        <a:bodyPr/>
        <a:lstStyle/>
        <a:p>
          <a:endParaRPr lang="zh-CN" altLang="en-US"/>
        </a:p>
      </dgm:t>
    </dgm:pt>
    <dgm:pt modelId="{CC346F2F-C2EA-4BB2-A518-BB3B1B3C4191}" type="sibTrans" cxnId="{63F59B1B-9922-4481-886B-9A52EB46E52D}">
      <dgm:prSet/>
      <dgm:spPr/>
      <dgm:t>
        <a:bodyPr/>
        <a:lstStyle/>
        <a:p>
          <a:endParaRPr lang="zh-CN" altLang="en-US"/>
        </a:p>
      </dgm:t>
    </dgm:pt>
    <dgm:pt modelId="{64139214-8B33-449D-A7B3-7AAA3A3509C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：开关电源模块并联供电系统</a:t>
          </a:r>
          <a:endParaRPr lang="zh-CN" altLang="en-US" dirty="0"/>
        </a:p>
      </dgm:t>
    </dgm:pt>
    <dgm:pt modelId="{44B1D6A9-C8BE-4E14-8152-C820473789FB}" type="parTrans" cxnId="{3D476557-80E2-4264-ABCD-BDD2A860A5EF}">
      <dgm:prSet/>
      <dgm:spPr/>
      <dgm:t>
        <a:bodyPr/>
        <a:lstStyle/>
        <a:p>
          <a:endParaRPr lang="zh-CN" altLang="en-US"/>
        </a:p>
      </dgm:t>
    </dgm:pt>
    <dgm:pt modelId="{4538C6D5-18C5-4B53-9DA7-81C68DE2E0F2}" type="sibTrans" cxnId="{3D476557-80E2-4264-ABCD-BDD2A860A5EF}">
      <dgm:prSet/>
      <dgm:spPr/>
      <dgm:t>
        <a:bodyPr/>
        <a:lstStyle/>
        <a:p>
          <a:endParaRPr lang="zh-CN" altLang="en-US"/>
        </a:p>
      </dgm:t>
    </dgm:pt>
    <dgm:pt modelId="{25055753-4215-4ED0-A9FD-C482B04B9E2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：基于自由摆的平板控制系统</a:t>
          </a:r>
          <a:endParaRPr lang="zh-CN" altLang="en-US" dirty="0"/>
        </a:p>
      </dgm:t>
    </dgm:pt>
    <dgm:pt modelId="{01F70DB9-1EA3-46CB-B5C7-D6CA25401786}" type="parTrans" cxnId="{C5A030C9-B951-441A-9076-826BD717FDEC}">
      <dgm:prSet/>
      <dgm:spPr/>
      <dgm:t>
        <a:bodyPr/>
        <a:lstStyle/>
        <a:p>
          <a:endParaRPr lang="zh-CN" altLang="en-US"/>
        </a:p>
      </dgm:t>
    </dgm:pt>
    <dgm:pt modelId="{4539801A-B55C-4B5B-A20D-1E5307A622AE}" type="sibTrans" cxnId="{C5A030C9-B951-441A-9076-826BD717FDEC}">
      <dgm:prSet/>
      <dgm:spPr/>
      <dgm:t>
        <a:bodyPr/>
        <a:lstStyle/>
        <a:p>
          <a:endParaRPr lang="zh-CN" altLang="en-US"/>
        </a:p>
      </dgm:t>
    </dgm:pt>
    <dgm:pt modelId="{A2746DDA-6569-4F6D-8793-CE6FB05EE014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：智能小车</a:t>
          </a:r>
          <a:endParaRPr lang="zh-CN" altLang="en-US" dirty="0"/>
        </a:p>
      </dgm:t>
    </dgm:pt>
    <dgm:pt modelId="{9A2EF6FB-6124-485B-AD90-C1F6B8EDC94C}" type="parTrans" cxnId="{1BDD2A85-A91A-4047-BF68-58C4E794F81E}">
      <dgm:prSet/>
      <dgm:spPr/>
      <dgm:t>
        <a:bodyPr/>
        <a:lstStyle/>
        <a:p>
          <a:endParaRPr lang="zh-CN" altLang="en-US"/>
        </a:p>
      </dgm:t>
    </dgm:pt>
    <dgm:pt modelId="{04DC0115-0A52-4722-8156-5327284F69AE}" type="sibTrans" cxnId="{1BDD2A85-A91A-4047-BF68-58C4E794F81E}">
      <dgm:prSet/>
      <dgm:spPr/>
      <dgm:t>
        <a:bodyPr/>
        <a:lstStyle/>
        <a:p>
          <a:endParaRPr lang="zh-CN" altLang="en-US"/>
        </a:p>
      </dgm:t>
    </dgm:pt>
    <dgm:pt modelId="{2437A1B0-C5C3-4B04-9ED6-E303357E7D7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</a:t>
          </a:r>
          <a:r>
            <a:rPr lang="en-US" altLang="en-US" dirty="0" smtClean="0"/>
            <a:t>LC </a:t>
          </a:r>
          <a:r>
            <a:rPr lang="zh-CN" altLang="en-US" dirty="0" smtClean="0"/>
            <a:t>谐振放大器</a:t>
          </a:r>
          <a:endParaRPr lang="zh-CN" altLang="en-US" dirty="0"/>
        </a:p>
      </dgm:t>
    </dgm:pt>
    <dgm:pt modelId="{AEF19022-8687-43C2-B018-92C00CA957A5}" type="parTrans" cxnId="{AFC7F6D6-BCBE-4E86-B9CE-8E29974913B8}">
      <dgm:prSet/>
      <dgm:spPr/>
      <dgm:t>
        <a:bodyPr/>
        <a:lstStyle/>
        <a:p>
          <a:endParaRPr lang="zh-CN" altLang="en-US"/>
        </a:p>
      </dgm:t>
    </dgm:pt>
    <dgm:pt modelId="{9BB02AF6-D0DE-4316-B84D-8E5BE81AA7E2}" type="sibTrans" cxnId="{AFC7F6D6-BCBE-4E86-B9CE-8E29974913B8}">
      <dgm:prSet/>
      <dgm:spPr/>
      <dgm:t>
        <a:bodyPr/>
        <a:lstStyle/>
        <a:p>
          <a:endParaRPr lang="zh-CN" altLang="en-US"/>
        </a:p>
      </dgm:t>
    </dgm:pt>
    <dgm:pt modelId="{647B0882-A6AA-4794-A6D3-E0D648C4E78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E</a:t>
          </a:r>
          <a:r>
            <a:rPr lang="zh-CN" altLang="en-US" i="1" dirty="0" smtClean="0">
              <a:solidFill>
                <a:srgbClr val="FF0000"/>
              </a:solidFill>
            </a:rPr>
            <a:t>：简易数字信号传输性能分析仪</a:t>
          </a:r>
          <a:endParaRPr lang="zh-CN" altLang="en-US" i="1" dirty="0">
            <a:solidFill>
              <a:srgbClr val="FF0000"/>
            </a:solidFill>
          </a:endParaRPr>
        </a:p>
      </dgm:t>
    </dgm:pt>
    <dgm:pt modelId="{F6921491-9F55-4B21-8FA1-1B3C33F4237A}" type="parTrans" cxnId="{9161685D-8071-4D83-AFA7-D4938B638B6C}">
      <dgm:prSet/>
      <dgm:spPr/>
      <dgm:t>
        <a:bodyPr/>
        <a:lstStyle/>
        <a:p>
          <a:endParaRPr lang="zh-CN" altLang="en-US"/>
        </a:p>
      </dgm:t>
    </dgm:pt>
    <dgm:pt modelId="{0AB47E50-A6E2-4D75-BE22-F2969DE9DAD7}" type="sibTrans" cxnId="{9161685D-8071-4D83-AFA7-D4938B638B6C}">
      <dgm:prSet/>
      <dgm:spPr/>
      <dgm:t>
        <a:bodyPr/>
        <a:lstStyle/>
        <a:p>
          <a:endParaRPr lang="zh-CN" altLang="en-US"/>
        </a:p>
      </dgm:t>
    </dgm:pt>
    <dgm:pt modelId="{88149A0E-357D-4903-9565-C6F914E2DB15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A</a:t>
          </a:r>
          <a:r>
            <a:rPr lang="zh-CN" altLang="en-US" dirty="0" smtClean="0"/>
            <a:t>：单相</a:t>
          </a:r>
          <a:r>
            <a:rPr lang="en-US" altLang="en-US" dirty="0" smtClean="0"/>
            <a:t>AC-DC </a:t>
          </a:r>
          <a:r>
            <a:rPr lang="zh-CN" altLang="en-US" dirty="0" smtClean="0"/>
            <a:t>变换电路</a:t>
          </a:r>
          <a:endParaRPr lang="zh-CN" altLang="en-US" dirty="0"/>
        </a:p>
      </dgm:t>
    </dgm:pt>
    <dgm:pt modelId="{E67A3B84-5675-4892-BC0A-6B56ED19FBFB}" type="parTrans" cxnId="{E00D61FA-C4DB-4074-A94B-DC6689D9AC7D}">
      <dgm:prSet/>
      <dgm:spPr/>
      <dgm:t>
        <a:bodyPr/>
        <a:lstStyle/>
        <a:p>
          <a:endParaRPr lang="zh-CN" altLang="en-US"/>
        </a:p>
      </dgm:t>
    </dgm:pt>
    <dgm:pt modelId="{A27B1935-F5F4-4949-8235-184E6A598C80}" type="sibTrans" cxnId="{E00D61FA-C4DB-4074-A94B-DC6689D9AC7D}">
      <dgm:prSet/>
      <dgm:spPr/>
      <dgm:t>
        <a:bodyPr/>
        <a:lstStyle/>
        <a:p>
          <a:endParaRPr lang="zh-CN" altLang="en-US"/>
        </a:p>
      </dgm:t>
    </dgm:pt>
    <dgm:pt modelId="{02ED0743-0405-44C2-B17F-9DA1C31A59F9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B</a:t>
          </a:r>
          <a:r>
            <a:rPr lang="zh-CN" altLang="en-US" dirty="0" smtClean="0"/>
            <a:t>：四旋翼自主飞行器</a:t>
          </a:r>
          <a:endParaRPr lang="zh-CN" altLang="en-US" dirty="0"/>
        </a:p>
      </dgm:t>
    </dgm:pt>
    <dgm:pt modelId="{DE3522C7-5B88-417D-9A64-B909A2FE3898}" type="parTrans" cxnId="{91E7A982-786C-4230-A62D-F3F0B0BD891C}">
      <dgm:prSet/>
      <dgm:spPr/>
      <dgm:t>
        <a:bodyPr/>
        <a:lstStyle/>
        <a:p>
          <a:endParaRPr lang="zh-CN" altLang="en-US"/>
        </a:p>
      </dgm:t>
    </dgm:pt>
    <dgm:pt modelId="{12D846A1-50A6-440E-94E4-D15660583865}" type="sibTrans" cxnId="{91E7A982-786C-4230-A62D-F3F0B0BD891C}">
      <dgm:prSet/>
      <dgm:spPr/>
      <dgm:t>
        <a:bodyPr/>
        <a:lstStyle/>
        <a:p>
          <a:endParaRPr lang="zh-CN" altLang="en-US"/>
        </a:p>
      </dgm:t>
    </dgm:pt>
    <dgm:pt modelId="{35A92961-1878-4B09-9990-A1E194CC8DA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C</a:t>
          </a:r>
          <a:r>
            <a:rPr lang="zh-CN" altLang="en-US" dirty="0" smtClean="0"/>
            <a:t>：简易旋转倒立摆及控制装置</a:t>
          </a:r>
          <a:endParaRPr lang="zh-CN" altLang="en-US" dirty="0"/>
        </a:p>
      </dgm:t>
    </dgm:pt>
    <dgm:pt modelId="{63CE9BF5-E52E-44DB-92E5-22056AD35303}" type="parTrans" cxnId="{1EA2129C-0909-4FFD-A760-62E0789F2BA8}">
      <dgm:prSet/>
      <dgm:spPr/>
      <dgm:t>
        <a:bodyPr/>
        <a:lstStyle/>
        <a:p>
          <a:endParaRPr lang="zh-CN" altLang="en-US"/>
        </a:p>
      </dgm:t>
    </dgm:pt>
    <dgm:pt modelId="{C1F6BDE0-19F6-4580-AA43-8E52587082C5}" type="sibTrans" cxnId="{1EA2129C-0909-4FFD-A760-62E0789F2BA8}">
      <dgm:prSet/>
      <dgm:spPr/>
      <dgm:t>
        <a:bodyPr/>
        <a:lstStyle/>
        <a:p>
          <a:endParaRPr lang="zh-CN" altLang="en-US"/>
        </a:p>
      </dgm:t>
    </dgm:pt>
    <dgm:pt modelId="{F16FA121-BFCB-4179-814E-1DFA80D1BB48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D</a:t>
          </a:r>
          <a:r>
            <a:rPr lang="zh-CN" altLang="en-US" dirty="0" smtClean="0"/>
            <a:t>：射频宽带放大器放大器</a:t>
          </a:r>
          <a:endParaRPr lang="zh-CN" altLang="en-US" dirty="0"/>
        </a:p>
      </dgm:t>
    </dgm:pt>
    <dgm:pt modelId="{EE29F2A4-B2D9-48C4-A8BB-3F276D146C3B}" type="parTrans" cxnId="{8D0D6515-96B4-493E-9B2A-71967F68A1AE}">
      <dgm:prSet/>
      <dgm:spPr/>
      <dgm:t>
        <a:bodyPr/>
        <a:lstStyle/>
        <a:p>
          <a:endParaRPr lang="zh-CN" altLang="en-US"/>
        </a:p>
      </dgm:t>
    </dgm:pt>
    <dgm:pt modelId="{47EBD2D8-3296-4BA9-B850-B73E02B2011C}" type="sibTrans" cxnId="{8D0D6515-96B4-493E-9B2A-71967F68A1AE}">
      <dgm:prSet/>
      <dgm:spPr/>
      <dgm:t>
        <a:bodyPr/>
        <a:lstStyle/>
        <a:p>
          <a:endParaRPr lang="zh-CN" altLang="en-US"/>
        </a:p>
      </dgm:t>
    </dgm:pt>
    <dgm:pt modelId="{6D9AA939-83FF-4BC3-BC19-6E70BC06B3F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i="1" dirty="0" smtClean="0">
              <a:solidFill>
                <a:srgbClr val="FF0000"/>
              </a:solidFill>
            </a:rPr>
            <a:t>E</a:t>
          </a:r>
          <a:r>
            <a:rPr lang="zh-CN" altLang="en-US" i="1" dirty="0" smtClean="0">
              <a:solidFill>
                <a:srgbClr val="FF0000"/>
              </a:solidFill>
            </a:rPr>
            <a:t>：简易频率特性测试</a:t>
          </a:r>
          <a:endParaRPr lang="zh-CN" altLang="en-US" i="1" dirty="0">
            <a:solidFill>
              <a:srgbClr val="FF0000"/>
            </a:solidFill>
          </a:endParaRPr>
        </a:p>
      </dgm:t>
    </dgm:pt>
    <dgm:pt modelId="{F5915B56-DB6B-4DCD-B089-8D815498E152}" type="parTrans" cxnId="{7EE40857-6C8E-4810-BF3E-13DB74292CA1}">
      <dgm:prSet/>
      <dgm:spPr/>
      <dgm:t>
        <a:bodyPr/>
        <a:lstStyle/>
        <a:p>
          <a:endParaRPr lang="zh-CN" altLang="en-US"/>
        </a:p>
      </dgm:t>
    </dgm:pt>
    <dgm:pt modelId="{94F2E1B6-FA9B-40B2-939A-FB6BEAB23A1A}" type="sibTrans" cxnId="{7EE40857-6C8E-4810-BF3E-13DB74292CA1}">
      <dgm:prSet/>
      <dgm:spPr/>
      <dgm:t>
        <a:bodyPr/>
        <a:lstStyle/>
        <a:p>
          <a:endParaRPr lang="zh-CN" altLang="en-US"/>
        </a:p>
      </dgm:t>
    </dgm:pt>
    <dgm:pt modelId="{E58B5A2F-1BF5-4783-9ADA-1ECBACDC6CA1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F</a:t>
          </a:r>
          <a:r>
            <a:rPr lang="zh-CN" altLang="en-US" dirty="0" smtClean="0"/>
            <a:t>：红外光通信装置</a:t>
          </a:r>
          <a:endParaRPr lang="zh-CN" altLang="en-US" dirty="0"/>
        </a:p>
      </dgm:t>
    </dgm:pt>
    <dgm:pt modelId="{E910FE92-6118-4177-8B1B-2FBDE1834FC3}" type="parTrans" cxnId="{DA6AFC1E-31CB-474C-BC0F-6F2B452871D0}">
      <dgm:prSet/>
      <dgm:spPr/>
      <dgm:t>
        <a:bodyPr/>
        <a:lstStyle/>
        <a:p>
          <a:endParaRPr lang="zh-CN" altLang="en-US"/>
        </a:p>
      </dgm:t>
    </dgm:pt>
    <dgm:pt modelId="{6B7C22AD-B016-46FB-B74F-EC44A9F681AD}" type="sibTrans" cxnId="{DA6AFC1E-31CB-474C-BC0F-6F2B452871D0}">
      <dgm:prSet/>
      <dgm:spPr/>
      <dgm:t>
        <a:bodyPr/>
        <a:lstStyle/>
        <a:p>
          <a:endParaRPr lang="zh-CN" altLang="en-US"/>
        </a:p>
      </dgm:t>
    </dgm:pt>
    <dgm:pt modelId="{CC8E93B0-588E-429D-8B7D-852A49115AE7}">
      <dgm:prSet phldrT="[文本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en-US" altLang="zh-CN" dirty="0" smtClean="0"/>
            <a:t>G</a:t>
          </a:r>
          <a:r>
            <a:rPr lang="zh-CN" altLang="en-US" dirty="0" smtClean="0"/>
            <a:t>：手写绘图板 </a:t>
          </a:r>
          <a:endParaRPr lang="zh-CN" altLang="en-US" dirty="0"/>
        </a:p>
      </dgm:t>
    </dgm:pt>
    <dgm:pt modelId="{10037380-E657-45CC-99A7-F2048D201E10}" type="parTrans" cxnId="{7344DB9C-5BE8-4284-9E4C-1F070A62FCAE}">
      <dgm:prSet/>
      <dgm:spPr/>
      <dgm:t>
        <a:bodyPr/>
        <a:lstStyle/>
        <a:p>
          <a:endParaRPr lang="zh-CN" altLang="en-US"/>
        </a:p>
      </dgm:t>
    </dgm:pt>
    <dgm:pt modelId="{CB75810A-87DD-4767-88A8-297BED72A2DB}" type="sibTrans" cxnId="{7344DB9C-5BE8-4284-9E4C-1F070A62FCAE}">
      <dgm:prSet/>
      <dgm:spPr/>
      <dgm:t>
        <a:bodyPr/>
        <a:lstStyle/>
        <a:p>
          <a:endParaRPr lang="zh-CN" altLang="en-US"/>
        </a:p>
      </dgm:t>
    </dgm:pt>
    <dgm:pt modelId="{F9F22F71-3048-45D6-AA6F-3BC1F299226E}" type="pres">
      <dgm:prSet presAssocID="{4D0CCEE6-9596-47D3-8FE1-AE2E71AB6C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00888B2-3DE6-4FE8-AEEA-C1C37FEAA2D4}" type="pres">
      <dgm:prSet presAssocID="{142F6277-57A8-4091-A7C3-6D8F1C6A6C8E}" presName="composite" presStyleCnt="0"/>
      <dgm:spPr/>
    </dgm:pt>
    <dgm:pt modelId="{97965909-7282-4488-9CC7-A1840B1333EC}" type="pres">
      <dgm:prSet presAssocID="{142F6277-57A8-4091-A7C3-6D8F1C6A6C8E}" presName="parTx" presStyleLbl="align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8E3C71-C3BB-4A4C-81FA-CAB4F49E3D34}" type="pres">
      <dgm:prSet presAssocID="{142F6277-57A8-4091-A7C3-6D8F1C6A6C8E}" presName="desTx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AB32A5-5E8F-4ACF-B7C4-A4C5B83D9966}" type="pres">
      <dgm:prSet presAssocID="{D4DC986F-8538-4A3B-A4C5-E3A4B61F78EE}" presName="space" presStyleCnt="0"/>
      <dgm:spPr/>
    </dgm:pt>
    <dgm:pt modelId="{9D0298ED-0DD0-41DD-BA8E-9FC439B7F0AF}" type="pres">
      <dgm:prSet presAssocID="{09253C6A-5A7D-4B8C-8283-8336FD86DA7A}" presName="composite" presStyleCnt="0"/>
      <dgm:spPr/>
    </dgm:pt>
    <dgm:pt modelId="{4ED87F68-A597-4994-876D-EFF704402229}" type="pres">
      <dgm:prSet presAssocID="{09253C6A-5A7D-4B8C-8283-8336FD86DA7A}" presName="parTx" presStyleLbl="align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B91B0A-45EF-4B37-81C4-D53C5254A81A}" type="pres">
      <dgm:prSet presAssocID="{09253C6A-5A7D-4B8C-8283-8336FD86DA7A}" presName="desTx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188389-2C6C-433F-B534-911A3C74A7BF}" type="pres">
      <dgm:prSet presAssocID="{95E42FCD-2B07-417A-A9C8-740FA3EED7BC}" presName="space" presStyleCnt="0"/>
      <dgm:spPr/>
    </dgm:pt>
    <dgm:pt modelId="{0261C73E-B7BC-470E-8596-256B85C3BA3E}" type="pres">
      <dgm:prSet presAssocID="{4FF7164A-5A09-4A82-8DAD-85200F6102D9}" presName="composite" presStyleCnt="0"/>
      <dgm:spPr/>
    </dgm:pt>
    <dgm:pt modelId="{DEA135A4-5C62-4551-AD45-6575894AC6E2}" type="pres">
      <dgm:prSet presAssocID="{4FF7164A-5A09-4A82-8DAD-85200F6102D9}" presName="parTx" presStyleLbl="align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DB24F9-1E9C-4085-9F7B-6D519B7B9096}" type="pres">
      <dgm:prSet presAssocID="{4FF7164A-5A09-4A82-8DAD-85200F6102D9}" presName="desTx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C6B83F-3EE4-45B4-AED7-8E03FCC78BB2}" type="pres">
      <dgm:prSet presAssocID="{7A75CE4B-5513-47DF-92F4-F28075A02DB3}" presName="space" presStyleCnt="0"/>
      <dgm:spPr/>
    </dgm:pt>
    <dgm:pt modelId="{9658C0A0-CA5F-4144-AE68-BBFCF8FE99BE}" type="pres">
      <dgm:prSet presAssocID="{A06A2348-0ECD-4573-BF8C-31D5588DC495}" presName="composite" presStyleCnt="0"/>
      <dgm:spPr/>
    </dgm:pt>
    <dgm:pt modelId="{1CA3C638-A03C-4650-B405-C02B8352CAC0}" type="pres">
      <dgm:prSet presAssocID="{A06A2348-0ECD-4573-BF8C-31D5588DC495}" presName="parTx" presStyleLbl="align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EF5209-76DB-479E-86E3-580F87324B20}" type="pres">
      <dgm:prSet presAssocID="{A06A2348-0ECD-4573-BF8C-31D5588DC495}" presName="desTx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D42FA7-88CD-4CA8-9F68-D15D79158428}" type="pres">
      <dgm:prSet presAssocID="{29539511-542C-4EF2-9118-2FED678604B6}" presName="space" presStyleCnt="0"/>
      <dgm:spPr/>
    </dgm:pt>
    <dgm:pt modelId="{3B58DE7B-38B7-47A5-A57D-42363793A2CD}" type="pres">
      <dgm:prSet presAssocID="{9953575B-CDF1-4F6D-A547-50C54E355A29}" presName="composite" presStyleCnt="0"/>
      <dgm:spPr/>
    </dgm:pt>
    <dgm:pt modelId="{D9A6CD53-2D36-46AF-BC2B-9687D920524A}" type="pres">
      <dgm:prSet presAssocID="{9953575B-CDF1-4F6D-A547-50C54E355A29}" presName="parTx" presStyleLbl="align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7603A7-46BA-4C0F-8CC1-D27A909F97A3}" type="pres">
      <dgm:prSet presAssocID="{9953575B-CDF1-4F6D-A547-50C54E355A29}" presName="desTx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AED45F-6F4A-463C-A664-9928A8B36D99}" type="pres">
      <dgm:prSet presAssocID="{BE1F3079-85C6-464E-A08C-DC40EF500D8C}" presName="space" presStyleCnt="0"/>
      <dgm:spPr/>
    </dgm:pt>
    <dgm:pt modelId="{D32AC119-C3AF-4896-A898-FE0C4E62E876}" type="pres">
      <dgm:prSet presAssocID="{BC575CC4-3A3D-45E9-B543-25E3A8EBCFC9}" presName="composite" presStyleCnt="0"/>
      <dgm:spPr/>
    </dgm:pt>
    <dgm:pt modelId="{4A6F7B21-8AF8-46AD-997D-3B8680CF6C9E}" type="pres">
      <dgm:prSet presAssocID="{BC575CC4-3A3D-45E9-B543-25E3A8EBCFC9}" presName="parTx" presStyleLbl="align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643D48-91D0-4FA0-A0D0-60F51CF0948C}" type="pres">
      <dgm:prSet presAssocID="{BC575CC4-3A3D-45E9-B543-25E3A8EBCFC9}" presName="desTx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F79F8EE-3549-4C12-8340-0ECBB5E1F75A}" type="presOf" srcId="{DD076A36-4A7A-4FB2-A675-F1F366BAB0F2}" destId="{9FDB24F9-1E9C-4085-9F7B-6D519B7B9096}" srcOrd="0" destOrd="1" presId="urn:microsoft.com/office/officeart/2005/8/layout/hList1"/>
    <dgm:cxn modelId="{DA6AFC1E-31CB-474C-BC0F-6F2B452871D0}" srcId="{BC575CC4-3A3D-45E9-B543-25E3A8EBCFC9}" destId="{E58B5A2F-1BF5-4783-9ADA-1ECBACDC6CA1}" srcOrd="5" destOrd="0" parTransId="{E910FE92-6118-4177-8B1B-2FBDE1834FC3}" sibTransId="{6B7C22AD-B016-46FB-B74F-EC44A9F681AD}"/>
    <dgm:cxn modelId="{CA50DB73-C994-45B8-BC20-C443C9B6C609}" type="presOf" srcId="{47116BAF-62E4-4746-9EF7-338BBE70F3E8}" destId="{10B91B0A-45EF-4B37-81C4-D53C5254A81A}" srcOrd="0" destOrd="3" presId="urn:microsoft.com/office/officeart/2005/8/layout/hList1"/>
    <dgm:cxn modelId="{931ECE91-BC8E-40AC-9832-CCC13511F045}" type="presOf" srcId="{09253C6A-5A7D-4B8C-8283-8336FD86DA7A}" destId="{4ED87F68-A597-4994-876D-EFF704402229}" srcOrd="0" destOrd="0" presId="urn:microsoft.com/office/officeart/2005/8/layout/hList1"/>
    <dgm:cxn modelId="{0CB88120-7ED5-41CA-ABED-6C1CA3E41B7A}" srcId="{142F6277-57A8-4091-A7C3-6D8F1C6A6C8E}" destId="{1372682C-3480-4723-9F93-D5E3FEDFD48F}" srcOrd="5" destOrd="0" parTransId="{39633C58-33A3-4E0E-977A-E57A01E32552}" sibTransId="{DE4F9B5E-020C-46EC-94CA-B48EB53C9667}"/>
    <dgm:cxn modelId="{5A3A6292-68F2-4E21-8949-02CCB882046D}" srcId="{142F6277-57A8-4091-A7C3-6D8F1C6A6C8E}" destId="{9DAF5B5A-8F51-4283-A1D1-9EAD66D18675}" srcOrd="4" destOrd="0" parTransId="{B16BEDE4-5DE0-442D-A44B-51857EFF729C}" sibTransId="{2972E1FB-4104-4E43-8516-5B491990C4B1}"/>
    <dgm:cxn modelId="{3DFBE562-3480-49DB-8601-59EBE761BD35}" type="presOf" srcId="{25055753-4215-4ED0-A9FD-C482B04B9E25}" destId="{1B7603A7-46BA-4C0F-8CC1-D27A909F97A3}" srcOrd="0" destOrd="1" presId="urn:microsoft.com/office/officeart/2005/8/layout/hList1"/>
    <dgm:cxn modelId="{CC16DD39-B092-46AF-9B49-16895FF0715E}" srcId="{09253C6A-5A7D-4B8C-8283-8336FD86DA7A}" destId="{FD402554-D517-4746-9DFD-09832266A13B}" srcOrd="1" destOrd="0" parTransId="{851511F5-4CD5-43CA-9D64-2FC880D8C184}" sibTransId="{B191CD1F-4577-4A38-8E59-3665070DC2AF}"/>
    <dgm:cxn modelId="{3ED63AFD-E82A-4B37-A692-0BB1FF2C0F66}" srcId="{4FF7164A-5A09-4A82-8DAD-85200F6102D9}" destId="{A405E945-FA36-43B0-9E22-C58519213608}" srcOrd="0" destOrd="0" parTransId="{35EBA47C-54E0-4B58-9142-FE77463F6664}" sibTransId="{09E35595-4C6B-4152-9C17-D63AFFFD4A56}"/>
    <dgm:cxn modelId="{91E7A982-786C-4230-A62D-F3F0B0BD891C}" srcId="{BC575CC4-3A3D-45E9-B543-25E3A8EBCFC9}" destId="{02ED0743-0405-44C2-B17F-9DA1C31A59F9}" srcOrd="1" destOrd="0" parTransId="{DE3522C7-5B88-417D-9A64-B909A2FE3898}" sibTransId="{12D846A1-50A6-440E-94E4-D15660583865}"/>
    <dgm:cxn modelId="{26817E8F-8F4E-42E8-B22B-7F42A0C024B1}" type="presOf" srcId="{B6004DEC-6419-4886-870B-0BC55F4BFA8D}" destId="{1EEF5209-76DB-479E-86E3-580F87324B20}" srcOrd="0" destOrd="0" presId="urn:microsoft.com/office/officeart/2005/8/layout/hList1"/>
    <dgm:cxn modelId="{5FCD4BAB-D883-4CD4-B5C6-A57DF516525C}" type="presOf" srcId="{9DAF5B5A-8F51-4283-A1D1-9EAD66D18675}" destId="{9B8E3C71-C3BB-4A4C-81FA-CAB4F49E3D34}" srcOrd="0" destOrd="4" presId="urn:microsoft.com/office/officeart/2005/8/layout/hList1"/>
    <dgm:cxn modelId="{EAD136D1-B56C-4AF7-9D6F-A0A3A76B4717}" type="presOf" srcId="{4FF7164A-5A09-4A82-8DAD-85200F6102D9}" destId="{DEA135A4-5C62-4551-AD45-6575894AC6E2}" srcOrd="0" destOrd="0" presId="urn:microsoft.com/office/officeart/2005/8/layout/hList1"/>
    <dgm:cxn modelId="{CB8F57DA-B2A8-4C5D-8CA7-E0E429B1E08D}" type="presOf" srcId="{A2746DDA-6569-4F6D-8793-CE6FB05EE014}" destId="{1B7603A7-46BA-4C0F-8CC1-D27A909F97A3}" srcOrd="0" destOrd="2" presId="urn:microsoft.com/office/officeart/2005/8/layout/hList1"/>
    <dgm:cxn modelId="{7344DB9C-5BE8-4284-9E4C-1F070A62FCAE}" srcId="{BC575CC4-3A3D-45E9-B543-25E3A8EBCFC9}" destId="{CC8E93B0-588E-429D-8B7D-852A49115AE7}" srcOrd="6" destOrd="0" parTransId="{10037380-E657-45CC-99A7-F2048D201E10}" sibTransId="{CB75810A-87DD-4767-88A8-297BED72A2DB}"/>
    <dgm:cxn modelId="{F5DC1334-75FE-4808-A85B-64F9B21B04F6}" srcId="{A06A2348-0ECD-4573-BF8C-31D5588DC495}" destId="{AF06430E-8891-4E4A-A2DD-D1B2442E6F9E}" srcOrd="2" destOrd="0" parTransId="{A127DE5A-8D00-477A-9948-FE1F0232B4E7}" sibTransId="{7FBC0E84-C6A3-4079-86D2-8BCFC11C6DD3}"/>
    <dgm:cxn modelId="{7FF59B57-95F8-4BF2-94D9-9FE6C8AF7772}" type="presOf" srcId="{FD402554-D517-4746-9DFD-09832266A13B}" destId="{10B91B0A-45EF-4B37-81C4-D53C5254A81A}" srcOrd="0" destOrd="1" presId="urn:microsoft.com/office/officeart/2005/8/layout/hList1"/>
    <dgm:cxn modelId="{B9932492-F15F-436C-9B04-23CDF9A11496}" type="presOf" srcId="{64139214-8B33-449D-A7B3-7AAA3A3509C4}" destId="{1B7603A7-46BA-4C0F-8CC1-D27A909F97A3}" srcOrd="0" destOrd="0" presId="urn:microsoft.com/office/officeart/2005/8/layout/hList1"/>
    <dgm:cxn modelId="{0EB6FF05-26C2-4205-83DF-2DEC67EA0278}" srcId="{142F6277-57A8-4091-A7C3-6D8F1C6A6C8E}" destId="{4CA7A911-EA88-4C08-ABB6-876FC404C3FA}" srcOrd="2" destOrd="0" parTransId="{BAE64F50-8FD6-4CA8-B5AF-BA814B3E9792}" sibTransId="{4A6B8C78-DAE3-4213-8571-4CB1D737BB66}"/>
    <dgm:cxn modelId="{C9064ED4-D976-4C60-892D-57E336FDC3BB}" type="presOf" srcId="{C6E4E119-4690-4D7E-BA48-B5CF3EBAC454}" destId="{10B91B0A-45EF-4B37-81C4-D53C5254A81A}" srcOrd="0" destOrd="0" presId="urn:microsoft.com/office/officeart/2005/8/layout/hList1"/>
    <dgm:cxn modelId="{1BE81AEB-23E5-457B-AD33-A6FF42B674F7}" type="presOf" srcId="{5FF92067-EFBC-4953-B827-2190C35D2317}" destId="{1EEF5209-76DB-479E-86E3-580F87324B20}" srcOrd="0" destOrd="1" presId="urn:microsoft.com/office/officeart/2005/8/layout/hList1"/>
    <dgm:cxn modelId="{E49C94B5-38C0-4665-9EA2-9D7F73F3B3D8}" type="presOf" srcId="{142F6277-57A8-4091-A7C3-6D8F1C6A6C8E}" destId="{97965909-7282-4488-9CC7-A1840B1333EC}" srcOrd="0" destOrd="0" presId="urn:microsoft.com/office/officeart/2005/8/layout/hList1"/>
    <dgm:cxn modelId="{442EEEF0-AC95-480B-92F6-A162D966632B}" type="presOf" srcId="{BC575CC4-3A3D-45E9-B543-25E3A8EBCFC9}" destId="{4A6F7B21-8AF8-46AD-997D-3B8680CF6C9E}" srcOrd="0" destOrd="0" presId="urn:microsoft.com/office/officeart/2005/8/layout/hList1"/>
    <dgm:cxn modelId="{46BC77FE-981F-43F0-B66B-8075ED18DDCD}" type="presOf" srcId="{72EB82EA-8F9F-41AF-8D1B-B59AD3C13FC8}" destId="{10B91B0A-45EF-4B37-81C4-D53C5254A81A}" srcOrd="0" destOrd="2" presId="urn:microsoft.com/office/officeart/2005/8/layout/hList1"/>
    <dgm:cxn modelId="{F69CC220-9BC0-4883-923F-938E4E52501C}" srcId="{09253C6A-5A7D-4B8C-8283-8336FD86DA7A}" destId="{79E3AE54-290A-4151-BE9D-B916F3D9F08D}" srcOrd="4" destOrd="0" parTransId="{969A2984-03F0-4D16-828C-C2660AF8C580}" sibTransId="{F646A63B-8749-4B87-A3B5-506B57493A09}"/>
    <dgm:cxn modelId="{E1425A8E-F54D-43CF-B9C3-CAA0FDC180F1}" srcId="{4D0CCEE6-9596-47D3-8FE1-AE2E71AB6C87}" destId="{09253C6A-5A7D-4B8C-8283-8336FD86DA7A}" srcOrd="1" destOrd="0" parTransId="{D949E8F4-3B6F-45A2-8412-94B06283C8CA}" sibTransId="{95E42FCD-2B07-417A-A9C8-740FA3EED7BC}"/>
    <dgm:cxn modelId="{C37E313A-E52B-456B-A09A-2ED19F853274}" type="presOf" srcId="{1203B039-5E06-4144-8D86-82BF28952C3F}" destId="{9B8E3C71-C3BB-4A4C-81FA-CAB4F49E3D34}" srcOrd="0" destOrd="3" presId="urn:microsoft.com/office/officeart/2005/8/layout/hList1"/>
    <dgm:cxn modelId="{35BF421D-9C64-49DC-987B-5641270B4938}" srcId="{09253C6A-5A7D-4B8C-8283-8336FD86DA7A}" destId="{C6E4E119-4690-4D7E-BA48-B5CF3EBAC454}" srcOrd="0" destOrd="0" parTransId="{5232AE2A-210B-4930-A015-EB74DCF2A8CB}" sibTransId="{16ACB4C7-6227-4908-BAD5-0539FECD69B6}"/>
    <dgm:cxn modelId="{5608175F-E911-434E-844F-BFEF78C410B9}" type="presOf" srcId="{9CA3CD91-26DD-4C17-811A-8C9172C4BD7B}" destId="{1EEF5209-76DB-479E-86E3-580F87324B20}" srcOrd="0" destOrd="3" presId="urn:microsoft.com/office/officeart/2005/8/layout/hList1"/>
    <dgm:cxn modelId="{51B64FCD-B57C-4B20-A914-371C962566A2}" srcId="{A06A2348-0ECD-4573-BF8C-31D5588DC495}" destId="{D81A7901-3F96-4403-A7A9-5D925E620923}" srcOrd="4" destOrd="0" parTransId="{64751A3E-406A-4235-9E30-708C3BA587C6}" sibTransId="{38F046A0-E3A2-4B25-9EAE-12EA0D710B1A}"/>
    <dgm:cxn modelId="{01346B83-96FB-40E0-8100-C7A6C6D0C720}" srcId="{4D0CCEE6-9596-47D3-8FE1-AE2E71AB6C87}" destId="{BC575CC4-3A3D-45E9-B543-25E3A8EBCFC9}" srcOrd="5" destOrd="0" parTransId="{0E931F11-92F3-470A-AEA5-2FF256AD20F3}" sibTransId="{173C0D36-DC0B-4C33-B598-3481AF5758F5}"/>
    <dgm:cxn modelId="{D850C45C-D647-43F4-AA3B-3503B6D4B4DA}" type="presOf" srcId="{D81A7901-3F96-4403-A7A9-5D925E620923}" destId="{1EEF5209-76DB-479E-86E3-580F87324B20}" srcOrd="0" destOrd="4" presId="urn:microsoft.com/office/officeart/2005/8/layout/hList1"/>
    <dgm:cxn modelId="{43DFA1C0-6576-47EC-98F0-83B6CC1872C5}" type="presOf" srcId="{02ED0743-0405-44C2-B17F-9DA1C31A59F9}" destId="{7E643D48-91D0-4FA0-A0D0-60F51CF0948C}" srcOrd="0" destOrd="1" presId="urn:microsoft.com/office/officeart/2005/8/layout/hList1"/>
    <dgm:cxn modelId="{EDEBCB4A-B74D-4FFA-B9E0-9DB87CA35E59}" type="presOf" srcId="{AF06430E-8891-4E4A-A2DD-D1B2442E6F9E}" destId="{1EEF5209-76DB-479E-86E3-580F87324B20}" srcOrd="0" destOrd="2" presId="urn:microsoft.com/office/officeart/2005/8/layout/hList1"/>
    <dgm:cxn modelId="{7EE40857-6C8E-4810-BF3E-13DB74292CA1}" srcId="{BC575CC4-3A3D-45E9-B543-25E3A8EBCFC9}" destId="{6D9AA939-83FF-4BC3-BC19-6E70BC06B3F1}" srcOrd="4" destOrd="0" parTransId="{F5915B56-DB6B-4DCD-B089-8D815498E152}" sibTransId="{94F2E1B6-FA9B-40B2-939A-FB6BEAB23A1A}"/>
    <dgm:cxn modelId="{E1CBD859-CB09-4532-8DC3-876168C22FF2}" srcId="{09253C6A-5A7D-4B8C-8283-8336FD86DA7A}" destId="{F28FF208-57FC-43BE-B0FC-319BDD16DC09}" srcOrd="5" destOrd="0" parTransId="{4A2F4F70-2B41-4284-8D57-5E922BE0DD80}" sibTransId="{FCC2DAA4-50E4-4ADF-B28A-9BB494D05E30}"/>
    <dgm:cxn modelId="{37251289-390C-434E-A8E7-C51B0B5B5403}" srcId="{4FF7164A-5A09-4A82-8DAD-85200F6102D9}" destId="{1C72B25B-8B08-430D-9EDB-12F2A4DDD9CE}" srcOrd="5" destOrd="0" parTransId="{06EFBC0E-566F-4B7D-9021-0C5A7D7A696B}" sibTransId="{A5210C41-8C77-430F-8F2B-05769EA90D02}"/>
    <dgm:cxn modelId="{1EA2129C-0909-4FFD-A760-62E0789F2BA8}" srcId="{BC575CC4-3A3D-45E9-B543-25E3A8EBCFC9}" destId="{35A92961-1878-4B09-9990-A1E194CC8DA1}" srcOrd="2" destOrd="0" parTransId="{63CE9BF5-E52E-44DB-92E5-22056AD35303}" sibTransId="{C1F6BDE0-19F6-4580-AA43-8E52587082C5}"/>
    <dgm:cxn modelId="{0BF40BBE-E69D-42C1-AAAA-6DE69B9FA261}" type="presOf" srcId="{42AE5B77-F7AA-4452-A771-8D41BB04E2EF}" destId="{1EEF5209-76DB-479E-86E3-580F87324B20}" srcOrd="0" destOrd="5" presId="urn:microsoft.com/office/officeart/2005/8/layout/hList1"/>
    <dgm:cxn modelId="{A5F8D8E5-8275-4957-BB36-27B41FCCFB0C}" srcId="{A06A2348-0ECD-4573-BF8C-31D5588DC495}" destId="{5FF92067-EFBC-4953-B827-2190C35D2317}" srcOrd="1" destOrd="0" parTransId="{C73DE80B-CE6E-49FB-85A8-4209231DD541}" sibTransId="{6FCB0DA0-6FC9-4A99-81CC-9CC8A1208C6A}"/>
    <dgm:cxn modelId="{DA6AB88F-7133-42F4-85AB-906F2AFE2C31}" type="presOf" srcId="{6D9AA939-83FF-4BC3-BC19-6E70BC06B3F1}" destId="{7E643D48-91D0-4FA0-A0D0-60F51CF0948C}" srcOrd="0" destOrd="4" presId="urn:microsoft.com/office/officeart/2005/8/layout/hList1"/>
    <dgm:cxn modelId="{AFC7F6D6-BCBE-4E86-B9CE-8E29974913B8}" srcId="{9953575B-CDF1-4F6D-A547-50C54E355A29}" destId="{2437A1B0-C5C3-4B04-9ED6-E303357E7D78}" srcOrd="3" destOrd="0" parTransId="{AEF19022-8687-43C2-B018-92C00CA957A5}" sibTransId="{9BB02AF6-D0DE-4316-B84D-8E5BE81AA7E2}"/>
    <dgm:cxn modelId="{AC6A5A2E-4C0E-4A10-B620-CAB5885D67FA}" type="presOf" srcId="{2437A1B0-C5C3-4B04-9ED6-E303357E7D78}" destId="{1B7603A7-46BA-4C0F-8CC1-D27A909F97A3}" srcOrd="0" destOrd="3" presId="urn:microsoft.com/office/officeart/2005/8/layout/hList1"/>
    <dgm:cxn modelId="{623C437C-DA19-4D4D-BBF9-AAE0D31C76D5}" type="presOf" srcId="{F7C7EA5A-1353-4094-9F34-D2A7E59A38B2}" destId="{9B8E3C71-C3BB-4A4C-81FA-CAB4F49E3D34}" srcOrd="0" destOrd="1" presId="urn:microsoft.com/office/officeart/2005/8/layout/hList1"/>
    <dgm:cxn modelId="{909470D9-BF9A-491F-A3FA-5CA6D2F715BA}" srcId="{A06A2348-0ECD-4573-BF8C-31D5588DC495}" destId="{9CA3CD91-26DD-4C17-811A-8C9172C4BD7B}" srcOrd="3" destOrd="0" parTransId="{75C84DB1-F38D-4190-9B80-70D58093E70A}" sibTransId="{0E8A8BFE-F2BF-4597-83D8-C6DBB8F5C80C}"/>
    <dgm:cxn modelId="{8E10CF89-B525-4A54-9AC4-28B00A281343}" srcId="{4D0CCEE6-9596-47D3-8FE1-AE2E71AB6C87}" destId="{A06A2348-0ECD-4573-BF8C-31D5588DC495}" srcOrd="3" destOrd="0" parTransId="{AB43D52D-E003-40A1-8A39-DDFED3CCB863}" sibTransId="{29539511-542C-4EF2-9118-2FED678604B6}"/>
    <dgm:cxn modelId="{F963A488-A79F-4440-94CD-3A5BBF387864}" srcId="{A06A2348-0ECD-4573-BF8C-31D5588DC495}" destId="{B6004DEC-6419-4886-870B-0BC55F4BFA8D}" srcOrd="0" destOrd="0" parTransId="{8EB1C33A-9BAB-4B56-9CC1-9DE52130FA6E}" sibTransId="{E6F6EAAA-BB71-4279-BBA4-0BADEBAED331}"/>
    <dgm:cxn modelId="{82DCD14E-2AC6-4B69-BF9B-4ED1A379D1CC}" type="presOf" srcId="{B9C522C6-E903-4E1E-846D-6042EC544601}" destId="{10B91B0A-45EF-4B37-81C4-D53C5254A81A}" srcOrd="0" destOrd="6" presId="urn:microsoft.com/office/officeart/2005/8/layout/hList1"/>
    <dgm:cxn modelId="{FF5AC0B8-E652-4E60-9049-BA64F58BC6F6}" srcId="{142F6277-57A8-4091-A7C3-6D8F1C6A6C8E}" destId="{1203B039-5E06-4144-8D86-82BF28952C3F}" srcOrd="3" destOrd="0" parTransId="{548B38F6-1936-466E-B4F0-24466BF78073}" sibTransId="{DF32B381-92E8-4E2E-B307-7551C5D64B51}"/>
    <dgm:cxn modelId="{1BDD2A85-A91A-4047-BF68-58C4E794F81E}" srcId="{9953575B-CDF1-4F6D-A547-50C54E355A29}" destId="{A2746DDA-6569-4F6D-8793-CE6FB05EE014}" srcOrd="2" destOrd="0" parTransId="{9A2EF6FB-6124-485B-AD90-C1F6B8EDC94C}" sibTransId="{04DC0115-0A52-4722-8156-5327284F69AE}"/>
    <dgm:cxn modelId="{BC0F1079-CCF1-4113-BD20-178D380FE854}" type="presOf" srcId="{A405E945-FA36-43B0-9E22-C58519213608}" destId="{9FDB24F9-1E9C-4085-9F7B-6D519B7B9096}" srcOrd="0" destOrd="0" presId="urn:microsoft.com/office/officeart/2005/8/layout/hList1"/>
    <dgm:cxn modelId="{3D476557-80E2-4264-ABCD-BDD2A860A5EF}" srcId="{9953575B-CDF1-4F6D-A547-50C54E355A29}" destId="{64139214-8B33-449D-A7B3-7AAA3A3509C4}" srcOrd="0" destOrd="0" parTransId="{44B1D6A9-C8BE-4E14-8152-C820473789FB}" sibTransId="{4538C6D5-18C5-4B53-9DA7-81C68DE2E0F2}"/>
    <dgm:cxn modelId="{728A9F68-7D87-4ECA-8800-F00218522EB7}" srcId="{4FF7164A-5A09-4A82-8DAD-85200F6102D9}" destId="{0F9A72EF-1129-429C-A2C7-44EF73F4F346}" srcOrd="2" destOrd="0" parTransId="{C1B90FDE-B69E-4269-811B-E2414394B767}" sibTransId="{6C2B88B9-996A-41B8-B47D-9A0C0B8447A0}"/>
    <dgm:cxn modelId="{30957973-E14C-4814-B443-26C02669842A}" srcId="{142F6277-57A8-4091-A7C3-6D8F1C6A6C8E}" destId="{2E4FE5F9-5F80-4EB4-8625-8FCF6FB9C3FF}" srcOrd="0" destOrd="0" parTransId="{8FBB1378-082C-40AB-8578-79F1EA7BD43A}" sibTransId="{31E5F1C1-21B6-461E-8733-26776C24326E}"/>
    <dgm:cxn modelId="{8D0D6515-96B4-493E-9B2A-71967F68A1AE}" srcId="{BC575CC4-3A3D-45E9-B543-25E3A8EBCFC9}" destId="{F16FA121-BFCB-4179-814E-1DFA80D1BB48}" srcOrd="3" destOrd="0" parTransId="{EE29F2A4-B2D9-48C4-A8BB-3F276D146C3B}" sibTransId="{47EBD2D8-3296-4BA9-B850-B73E02B2011C}"/>
    <dgm:cxn modelId="{29EC9589-E0F4-4736-A617-28DDC5969500}" type="presOf" srcId="{CC8E93B0-588E-429D-8B7D-852A49115AE7}" destId="{7E643D48-91D0-4FA0-A0D0-60F51CF0948C}" srcOrd="0" destOrd="6" presId="urn:microsoft.com/office/officeart/2005/8/layout/hList1"/>
    <dgm:cxn modelId="{108C2614-A63E-4317-AE52-C07F865ED221}" type="presOf" srcId="{1372682C-3480-4723-9F93-D5E3FEDFD48F}" destId="{9B8E3C71-C3BB-4A4C-81FA-CAB4F49E3D34}" srcOrd="0" destOrd="5" presId="urn:microsoft.com/office/officeart/2005/8/layout/hList1"/>
    <dgm:cxn modelId="{D7D625A7-487A-4C0B-ADBF-52F92299FFE6}" srcId="{4FF7164A-5A09-4A82-8DAD-85200F6102D9}" destId="{DD076A36-4A7A-4FB2-A675-F1F366BAB0F2}" srcOrd="1" destOrd="0" parTransId="{8DAEF6E9-D00C-45ED-A242-BEEBE947E80E}" sibTransId="{5219F83C-5255-4C37-9EB5-63BBEA51DC31}"/>
    <dgm:cxn modelId="{456CD6DF-294D-47D8-81FD-9EC8351BBB4B}" type="presOf" srcId="{79E3AE54-290A-4151-BE9D-B916F3D9F08D}" destId="{10B91B0A-45EF-4B37-81C4-D53C5254A81A}" srcOrd="0" destOrd="4" presId="urn:microsoft.com/office/officeart/2005/8/layout/hList1"/>
    <dgm:cxn modelId="{05EC4D0A-71D1-4EE2-ACC4-76944293543C}" srcId="{4D0CCEE6-9596-47D3-8FE1-AE2E71AB6C87}" destId="{142F6277-57A8-4091-A7C3-6D8F1C6A6C8E}" srcOrd="0" destOrd="0" parTransId="{48264D74-91F8-45A4-A30E-35560F670280}" sibTransId="{D4DC986F-8538-4A3B-A4C5-E3A4B61F78EE}"/>
    <dgm:cxn modelId="{9383A3B6-11A0-443E-A222-DB2DEB58BC03}" type="presOf" srcId="{A06A2348-0ECD-4573-BF8C-31D5588DC495}" destId="{1CA3C638-A03C-4650-B405-C02B8352CAC0}" srcOrd="0" destOrd="0" presId="urn:microsoft.com/office/officeart/2005/8/layout/hList1"/>
    <dgm:cxn modelId="{00A07C3A-FABC-4D91-A8D4-5266C2B96A64}" srcId="{4FF7164A-5A09-4A82-8DAD-85200F6102D9}" destId="{577936A1-FB24-4146-9E9B-EA97C0A71B40}" srcOrd="3" destOrd="0" parTransId="{2CB1ECA3-FC5C-4730-AEB7-133066879E95}" sibTransId="{FEFC7D9F-D2F3-4DA9-AEBC-AE029E87E5A9}"/>
    <dgm:cxn modelId="{52140E69-BBF3-400E-AA89-74928D4CE902}" type="presOf" srcId="{35A92961-1878-4B09-9990-A1E194CC8DA1}" destId="{7E643D48-91D0-4FA0-A0D0-60F51CF0948C}" srcOrd="0" destOrd="2" presId="urn:microsoft.com/office/officeart/2005/8/layout/hList1"/>
    <dgm:cxn modelId="{C5FD1BFA-D37C-41AE-B95A-7333F9C2A6A8}" type="presOf" srcId="{F16FA121-BFCB-4179-814E-1DFA80D1BB48}" destId="{7E643D48-91D0-4FA0-A0D0-60F51CF0948C}" srcOrd="0" destOrd="3" presId="urn:microsoft.com/office/officeart/2005/8/layout/hList1"/>
    <dgm:cxn modelId="{CB00B0A0-4A72-4E3B-8108-6939F9F8E8D8}" type="presOf" srcId="{4D0CCEE6-9596-47D3-8FE1-AE2E71AB6C87}" destId="{F9F22F71-3048-45D6-AA6F-3BC1F299226E}" srcOrd="0" destOrd="0" presId="urn:microsoft.com/office/officeart/2005/8/layout/hList1"/>
    <dgm:cxn modelId="{61175B2C-2968-4CC1-BCCA-51B2820F87D5}" type="presOf" srcId="{A3463AD7-440D-4C75-AAAF-5C10B4346EBE}" destId="{9FDB24F9-1E9C-4085-9F7B-6D519B7B9096}" srcOrd="0" destOrd="4" presId="urn:microsoft.com/office/officeart/2005/8/layout/hList1"/>
    <dgm:cxn modelId="{53A44D60-8563-40E3-8D2C-C86C8EA4F54A}" srcId="{09253C6A-5A7D-4B8C-8283-8336FD86DA7A}" destId="{72EB82EA-8F9F-41AF-8D1B-B59AD3C13FC8}" srcOrd="2" destOrd="0" parTransId="{273F01DE-B67F-4BB3-B45D-E4F59F4D9299}" sibTransId="{024EFE00-90C0-4CFA-A3F6-227A5B6DEF3F}"/>
    <dgm:cxn modelId="{D16261D0-272A-4F18-97F1-00E620FB8692}" type="presOf" srcId="{577936A1-FB24-4146-9E9B-EA97C0A71B40}" destId="{9FDB24F9-1E9C-4085-9F7B-6D519B7B9096}" srcOrd="0" destOrd="3" presId="urn:microsoft.com/office/officeart/2005/8/layout/hList1"/>
    <dgm:cxn modelId="{C5A030C9-B951-441A-9076-826BD717FDEC}" srcId="{9953575B-CDF1-4F6D-A547-50C54E355A29}" destId="{25055753-4215-4ED0-A9FD-C482B04B9E25}" srcOrd="1" destOrd="0" parTransId="{01F70DB9-1EA3-46CB-B5C7-D6CA25401786}" sibTransId="{4539801A-B55C-4B5B-A20D-1E5307A622AE}"/>
    <dgm:cxn modelId="{E00D61FA-C4DB-4074-A94B-DC6689D9AC7D}" srcId="{BC575CC4-3A3D-45E9-B543-25E3A8EBCFC9}" destId="{88149A0E-357D-4903-9565-C6F914E2DB15}" srcOrd="0" destOrd="0" parTransId="{E67A3B84-5675-4892-BC0A-6B56ED19FBFB}" sibTransId="{A27B1935-F5F4-4949-8235-184E6A598C80}"/>
    <dgm:cxn modelId="{F064C990-0D75-474F-B7CE-5DE62EC7EC44}" type="presOf" srcId="{4CA7A911-EA88-4C08-ABB6-876FC404C3FA}" destId="{9B8E3C71-C3BB-4A4C-81FA-CAB4F49E3D34}" srcOrd="0" destOrd="2" presId="urn:microsoft.com/office/officeart/2005/8/layout/hList1"/>
    <dgm:cxn modelId="{431D8E51-775F-4B99-9700-EDFC1B9E46C8}" srcId="{09253C6A-5A7D-4B8C-8283-8336FD86DA7A}" destId="{47116BAF-62E4-4746-9EF7-338BBE70F3E8}" srcOrd="3" destOrd="0" parTransId="{D0C2CB13-B140-46C2-B6A1-6D9B43F32E56}" sibTransId="{BC05045A-F7DF-4777-91E3-5E148590DD57}"/>
    <dgm:cxn modelId="{545999DD-4AE3-4F07-830C-F71E033AE4B1}" srcId="{4D0CCEE6-9596-47D3-8FE1-AE2E71AB6C87}" destId="{4FF7164A-5A09-4A82-8DAD-85200F6102D9}" srcOrd="2" destOrd="0" parTransId="{6611A91B-5E36-4246-8FAF-7ECC1A6E8338}" sibTransId="{7A75CE4B-5513-47DF-92F4-F28075A02DB3}"/>
    <dgm:cxn modelId="{4F59A63C-17CA-43B9-A0F7-ABA90FD0B922}" srcId="{09253C6A-5A7D-4B8C-8283-8336FD86DA7A}" destId="{B9C522C6-E903-4E1E-846D-6042EC544601}" srcOrd="6" destOrd="0" parTransId="{B5606D99-8201-4A83-92EE-6FFCA9C139B9}" sibTransId="{F8851F19-F2B5-462C-89BE-53C58CDB8E83}"/>
    <dgm:cxn modelId="{9161685D-8071-4D83-AFA7-D4938B638B6C}" srcId="{9953575B-CDF1-4F6D-A547-50C54E355A29}" destId="{647B0882-A6AA-4794-A6D3-E0D648C4E789}" srcOrd="4" destOrd="0" parTransId="{F6921491-9F55-4B21-8FA1-1B3C33F4237A}" sibTransId="{0AB47E50-A6E2-4D75-BE22-F2969DE9DAD7}"/>
    <dgm:cxn modelId="{6151E8EF-F350-4CDA-9243-20B33A85778B}" type="presOf" srcId="{647B0882-A6AA-4794-A6D3-E0D648C4E789}" destId="{1B7603A7-46BA-4C0F-8CC1-D27A909F97A3}" srcOrd="0" destOrd="4" presId="urn:microsoft.com/office/officeart/2005/8/layout/hList1"/>
    <dgm:cxn modelId="{F698FF41-63AB-4F04-896B-9C309C57A2B5}" srcId="{142F6277-57A8-4091-A7C3-6D8F1C6A6C8E}" destId="{F7C7EA5A-1353-4094-9F34-D2A7E59A38B2}" srcOrd="1" destOrd="0" parTransId="{813D47AD-59D4-460C-AF92-C035D4818513}" sibTransId="{93FBF361-1529-444A-89A7-EF6F16232D8D}"/>
    <dgm:cxn modelId="{63F59B1B-9922-4481-886B-9A52EB46E52D}" srcId="{A06A2348-0ECD-4573-BF8C-31D5588DC495}" destId="{42AE5B77-F7AA-4452-A771-8D41BB04E2EF}" srcOrd="5" destOrd="0" parTransId="{23D7334D-5513-408A-B92A-3D3F0A740C7C}" sibTransId="{CC346F2F-C2EA-4BB2-A518-BB3B1B3C4191}"/>
    <dgm:cxn modelId="{474EA2DE-A421-4417-B9FD-E37A0A17C86F}" type="presOf" srcId="{88149A0E-357D-4903-9565-C6F914E2DB15}" destId="{7E643D48-91D0-4FA0-A0D0-60F51CF0948C}" srcOrd="0" destOrd="0" presId="urn:microsoft.com/office/officeart/2005/8/layout/hList1"/>
    <dgm:cxn modelId="{1394DEB1-B208-4857-AD9F-74E7136B639B}" type="presOf" srcId="{F28FF208-57FC-43BE-B0FC-319BDD16DC09}" destId="{10B91B0A-45EF-4B37-81C4-D53C5254A81A}" srcOrd="0" destOrd="5" presId="urn:microsoft.com/office/officeart/2005/8/layout/hList1"/>
    <dgm:cxn modelId="{857A49F0-9FDF-48FB-B3B2-0E2012BB06EB}" type="presOf" srcId="{9953575B-CDF1-4F6D-A547-50C54E355A29}" destId="{D9A6CD53-2D36-46AF-BC2B-9687D920524A}" srcOrd="0" destOrd="0" presId="urn:microsoft.com/office/officeart/2005/8/layout/hList1"/>
    <dgm:cxn modelId="{A4422234-9C4A-4A11-8183-A7E5BD288ADD}" srcId="{4D0CCEE6-9596-47D3-8FE1-AE2E71AB6C87}" destId="{9953575B-CDF1-4F6D-A547-50C54E355A29}" srcOrd="4" destOrd="0" parTransId="{40791406-95BA-42AD-A4B4-3C2761DB01D0}" sibTransId="{BE1F3079-85C6-464E-A08C-DC40EF500D8C}"/>
    <dgm:cxn modelId="{86DF61B3-2B8B-4834-8B76-8E3D87A45760}" type="presOf" srcId="{E58B5A2F-1BF5-4783-9ADA-1ECBACDC6CA1}" destId="{7E643D48-91D0-4FA0-A0D0-60F51CF0948C}" srcOrd="0" destOrd="5" presId="urn:microsoft.com/office/officeart/2005/8/layout/hList1"/>
    <dgm:cxn modelId="{5F35C05F-81D6-4C01-A619-32BAEEE44E4F}" srcId="{4FF7164A-5A09-4A82-8DAD-85200F6102D9}" destId="{A3463AD7-440D-4C75-AAAF-5C10B4346EBE}" srcOrd="4" destOrd="0" parTransId="{1FB62D0B-6A9E-4858-9955-C82E67E1026E}" sibTransId="{41A60DE8-18A4-49FB-81E0-315F7939BE25}"/>
    <dgm:cxn modelId="{588DBBFD-FB31-4714-87AE-D47B9D940BF3}" type="presOf" srcId="{1C72B25B-8B08-430D-9EDB-12F2A4DDD9CE}" destId="{9FDB24F9-1E9C-4085-9F7B-6D519B7B9096}" srcOrd="0" destOrd="5" presId="urn:microsoft.com/office/officeart/2005/8/layout/hList1"/>
    <dgm:cxn modelId="{F8437741-9A31-46AC-8048-746D82B2E799}" type="presOf" srcId="{0F9A72EF-1129-429C-A2C7-44EF73F4F346}" destId="{9FDB24F9-1E9C-4085-9F7B-6D519B7B9096}" srcOrd="0" destOrd="2" presId="urn:microsoft.com/office/officeart/2005/8/layout/hList1"/>
    <dgm:cxn modelId="{80FCDEBF-7926-44B8-8C35-062F6EBEB328}" type="presOf" srcId="{2E4FE5F9-5F80-4EB4-8625-8FCF6FB9C3FF}" destId="{9B8E3C71-C3BB-4A4C-81FA-CAB4F49E3D34}" srcOrd="0" destOrd="0" presId="urn:microsoft.com/office/officeart/2005/8/layout/hList1"/>
    <dgm:cxn modelId="{341B5D57-AA5F-4563-94B3-AA87F5719C17}" type="presParOf" srcId="{F9F22F71-3048-45D6-AA6F-3BC1F299226E}" destId="{500888B2-3DE6-4FE8-AEEA-C1C37FEAA2D4}" srcOrd="0" destOrd="0" presId="urn:microsoft.com/office/officeart/2005/8/layout/hList1"/>
    <dgm:cxn modelId="{A7762299-1C2C-42EA-A59A-208FF8F809C6}" type="presParOf" srcId="{500888B2-3DE6-4FE8-AEEA-C1C37FEAA2D4}" destId="{97965909-7282-4488-9CC7-A1840B1333EC}" srcOrd="0" destOrd="0" presId="urn:microsoft.com/office/officeart/2005/8/layout/hList1"/>
    <dgm:cxn modelId="{40ABCB5B-E064-4EAA-97F5-A8C7D31D801F}" type="presParOf" srcId="{500888B2-3DE6-4FE8-AEEA-C1C37FEAA2D4}" destId="{9B8E3C71-C3BB-4A4C-81FA-CAB4F49E3D34}" srcOrd="1" destOrd="0" presId="urn:microsoft.com/office/officeart/2005/8/layout/hList1"/>
    <dgm:cxn modelId="{ECFEC383-6C35-47FE-ABCF-BD398B1CBFB5}" type="presParOf" srcId="{F9F22F71-3048-45D6-AA6F-3BC1F299226E}" destId="{41AB32A5-5E8F-4ACF-B7C4-A4C5B83D9966}" srcOrd="1" destOrd="0" presId="urn:microsoft.com/office/officeart/2005/8/layout/hList1"/>
    <dgm:cxn modelId="{E483C0C5-81AD-4481-A04E-E82D7101F0EE}" type="presParOf" srcId="{F9F22F71-3048-45D6-AA6F-3BC1F299226E}" destId="{9D0298ED-0DD0-41DD-BA8E-9FC439B7F0AF}" srcOrd="2" destOrd="0" presId="urn:microsoft.com/office/officeart/2005/8/layout/hList1"/>
    <dgm:cxn modelId="{A3704C3B-649F-4746-BBD0-A32335C0A924}" type="presParOf" srcId="{9D0298ED-0DD0-41DD-BA8E-9FC439B7F0AF}" destId="{4ED87F68-A597-4994-876D-EFF704402229}" srcOrd="0" destOrd="0" presId="urn:microsoft.com/office/officeart/2005/8/layout/hList1"/>
    <dgm:cxn modelId="{89E13D2A-03CF-4019-8620-406AFB108F4A}" type="presParOf" srcId="{9D0298ED-0DD0-41DD-BA8E-9FC439B7F0AF}" destId="{10B91B0A-45EF-4B37-81C4-D53C5254A81A}" srcOrd="1" destOrd="0" presId="urn:microsoft.com/office/officeart/2005/8/layout/hList1"/>
    <dgm:cxn modelId="{B6085920-9FFB-4900-A513-9F071BE40807}" type="presParOf" srcId="{F9F22F71-3048-45D6-AA6F-3BC1F299226E}" destId="{8D188389-2C6C-433F-B534-911A3C74A7BF}" srcOrd="3" destOrd="0" presId="urn:microsoft.com/office/officeart/2005/8/layout/hList1"/>
    <dgm:cxn modelId="{975E5825-82F1-48D8-B5AD-723996406A47}" type="presParOf" srcId="{F9F22F71-3048-45D6-AA6F-3BC1F299226E}" destId="{0261C73E-B7BC-470E-8596-256B85C3BA3E}" srcOrd="4" destOrd="0" presId="urn:microsoft.com/office/officeart/2005/8/layout/hList1"/>
    <dgm:cxn modelId="{E9C0AE93-3BD0-4951-BF81-1986EFDBC044}" type="presParOf" srcId="{0261C73E-B7BC-470E-8596-256B85C3BA3E}" destId="{DEA135A4-5C62-4551-AD45-6575894AC6E2}" srcOrd="0" destOrd="0" presId="urn:microsoft.com/office/officeart/2005/8/layout/hList1"/>
    <dgm:cxn modelId="{032079D4-5EF2-43F4-8536-105B9107560B}" type="presParOf" srcId="{0261C73E-B7BC-470E-8596-256B85C3BA3E}" destId="{9FDB24F9-1E9C-4085-9F7B-6D519B7B9096}" srcOrd="1" destOrd="0" presId="urn:microsoft.com/office/officeart/2005/8/layout/hList1"/>
    <dgm:cxn modelId="{8FE4F160-DA6E-4D6B-96C1-6A28633129DC}" type="presParOf" srcId="{F9F22F71-3048-45D6-AA6F-3BC1F299226E}" destId="{8BC6B83F-3EE4-45B4-AED7-8E03FCC78BB2}" srcOrd="5" destOrd="0" presId="urn:microsoft.com/office/officeart/2005/8/layout/hList1"/>
    <dgm:cxn modelId="{DFA4A61D-DA03-439E-952A-2877E4D95BC9}" type="presParOf" srcId="{F9F22F71-3048-45D6-AA6F-3BC1F299226E}" destId="{9658C0A0-CA5F-4144-AE68-BBFCF8FE99BE}" srcOrd="6" destOrd="0" presId="urn:microsoft.com/office/officeart/2005/8/layout/hList1"/>
    <dgm:cxn modelId="{9F386397-2A37-44B2-8A60-C18C2AEA797A}" type="presParOf" srcId="{9658C0A0-CA5F-4144-AE68-BBFCF8FE99BE}" destId="{1CA3C638-A03C-4650-B405-C02B8352CAC0}" srcOrd="0" destOrd="0" presId="urn:microsoft.com/office/officeart/2005/8/layout/hList1"/>
    <dgm:cxn modelId="{54E4C708-D9CC-4D8C-97C0-6817679BB440}" type="presParOf" srcId="{9658C0A0-CA5F-4144-AE68-BBFCF8FE99BE}" destId="{1EEF5209-76DB-479E-86E3-580F87324B20}" srcOrd="1" destOrd="0" presId="urn:microsoft.com/office/officeart/2005/8/layout/hList1"/>
    <dgm:cxn modelId="{56EAD622-62D7-451C-B5DD-B17EF8859571}" type="presParOf" srcId="{F9F22F71-3048-45D6-AA6F-3BC1F299226E}" destId="{0BD42FA7-88CD-4CA8-9F68-D15D79158428}" srcOrd="7" destOrd="0" presId="urn:microsoft.com/office/officeart/2005/8/layout/hList1"/>
    <dgm:cxn modelId="{4DCA41FB-597E-473D-8121-712DF0C85B09}" type="presParOf" srcId="{F9F22F71-3048-45D6-AA6F-3BC1F299226E}" destId="{3B58DE7B-38B7-47A5-A57D-42363793A2CD}" srcOrd="8" destOrd="0" presId="urn:microsoft.com/office/officeart/2005/8/layout/hList1"/>
    <dgm:cxn modelId="{4CCE28F5-55B2-42CA-9C29-9119222A846B}" type="presParOf" srcId="{3B58DE7B-38B7-47A5-A57D-42363793A2CD}" destId="{D9A6CD53-2D36-46AF-BC2B-9687D920524A}" srcOrd="0" destOrd="0" presId="urn:microsoft.com/office/officeart/2005/8/layout/hList1"/>
    <dgm:cxn modelId="{420811F9-58AD-453D-A886-2B5229E1C752}" type="presParOf" srcId="{3B58DE7B-38B7-47A5-A57D-42363793A2CD}" destId="{1B7603A7-46BA-4C0F-8CC1-D27A909F97A3}" srcOrd="1" destOrd="0" presId="urn:microsoft.com/office/officeart/2005/8/layout/hList1"/>
    <dgm:cxn modelId="{A0B43827-F680-4594-B59C-D2D9D688FBD4}" type="presParOf" srcId="{F9F22F71-3048-45D6-AA6F-3BC1F299226E}" destId="{A7AED45F-6F4A-463C-A664-9928A8B36D99}" srcOrd="9" destOrd="0" presId="urn:microsoft.com/office/officeart/2005/8/layout/hList1"/>
    <dgm:cxn modelId="{7D75654E-FA2C-4C65-BEBB-ABD3DE4E4203}" type="presParOf" srcId="{F9F22F71-3048-45D6-AA6F-3BC1F299226E}" destId="{D32AC119-C3AF-4896-A898-FE0C4E62E876}" srcOrd="10" destOrd="0" presId="urn:microsoft.com/office/officeart/2005/8/layout/hList1"/>
    <dgm:cxn modelId="{493CA71E-182A-4201-9DEA-57F2CA6EC25F}" type="presParOf" srcId="{D32AC119-C3AF-4896-A898-FE0C4E62E876}" destId="{4A6F7B21-8AF8-46AD-997D-3B8680CF6C9E}" srcOrd="0" destOrd="0" presId="urn:microsoft.com/office/officeart/2005/8/layout/hList1"/>
    <dgm:cxn modelId="{13848ED4-66A1-4256-92B8-EFD71E6F6241}" type="presParOf" srcId="{D32AC119-C3AF-4896-A898-FE0C4E62E876}" destId="{7E643D48-91D0-4FA0-A0D0-60F51CF0948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965909-7282-4488-9CC7-A1840B1333EC}">
      <dsp:nvSpPr>
        <dsp:cNvPr id="0" name=""/>
        <dsp:cNvSpPr/>
      </dsp:nvSpPr>
      <dsp:spPr>
        <a:xfrm>
          <a:off x="252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2003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2524" y="27138"/>
        <a:ext cx="1341276" cy="511514"/>
      </dsp:txXfrm>
    </dsp:sp>
    <dsp:sp modelId="{9B8E3C71-C3BB-4A4C-81FA-CAB4F49E3D34}">
      <dsp:nvSpPr>
        <dsp:cNvPr id="0" name=""/>
        <dsp:cNvSpPr/>
      </dsp:nvSpPr>
      <dsp:spPr>
        <a:xfrm>
          <a:off x="252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smtClean="0"/>
            <a:t>A</a:t>
          </a:r>
          <a:r>
            <a:rPr lang="zh-CN" altLang="en-US" sz="1400" kern="1200" smtClean="0"/>
            <a:t>：电压控制</a:t>
          </a:r>
          <a:r>
            <a:rPr lang="en-US" altLang="en-US" sz="1400" kern="1200" smtClean="0"/>
            <a:t>LC</a:t>
          </a:r>
          <a:r>
            <a:rPr lang="zh-CN" altLang="en-US" sz="1400" kern="1200" smtClean="0"/>
            <a:t>振荡器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：宽带放大器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：低频数字式相位测量仪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：简易逻辑分析仪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：简易智能电动车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：液体点滴速度监控装置</a:t>
          </a:r>
          <a:endParaRPr lang="zh-CN" altLang="en-US" sz="1400" kern="1200" dirty="0"/>
        </a:p>
      </dsp:txBody>
      <dsp:txXfrm>
        <a:off x="2524" y="538652"/>
        <a:ext cx="1341276" cy="4863459"/>
      </dsp:txXfrm>
    </dsp:sp>
    <dsp:sp modelId="{4ED87F68-A597-4994-876D-EFF704402229}">
      <dsp:nvSpPr>
        <dsp:cNvPr id="0" name=""/>
        <dsp:cNvSpPr/>
      </dsp:nvSpPr>
      <dsp:spPr>
        <a:xfrm>
          <a:off x="153157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2005</a:t>
          </a:r>
        </a:p>
      </dsp:txBody>
      <dsp:txXfrm>
        <a:off x="1531579" y="27138"/>
        <a:ext cx="1341276" cy="511514"/>
      </dsp:txXfrm>
    </dsp:sp>
    <dsp:sp modelId="{10B91B0A-45EF-4B37-81C4-D53C5254A81A}">
      <dsp:nvSpPr>
        <dsp:cNvPr id="0" name=""/>
        <dsp:cNvSpPr/>
      </dsp:nvSpPr>
      <dsp:spPr>
        <a:xfrm>
          <a:off x="153157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</a:t>
          </a:r>
          <a:r>
            <a:rPr lang="zh-CN" altLang="zh-CN" sz="1400" kern="1200" dirty="0" smtClean="0"/>
            <a:t>正弦信号发生器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：集成运放参数测试仪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：简易频谱分析仪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：单工无线呼叫系统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：悬挂运动控制系统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：数控直流电流源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G</a:t>
          </a:r>
          <a:r>
            <a:rPr lang="zh-CN" altLang="en-US" sz="1400" kern="1200" dirty="0" smtClean="0"/>
            <a:t>：三相正弦波变频电源</a:t>
          </a:r>
          <a:endParaRPr lang="en-US" altLang="zh-CN" sz="1400" kern="1200" dirty="0" smtClean="0"/>
        </a:p>
      </dsp:txBody>
      <dsp:txXfrm>
        <a:off x="1531579" y="538652"/>
        <a:ext cx="1341276" cy="4863459"/>
      </dsp:txXfrm>
    </dsp:sp>
    <dsp:sp modelId="{DEA135A4-5C62-4551-AD45-6575894AC6E2}">
      <dsp:nvSpPr>
        <dsp:cNvPr id="0" name=""/>
        <dsp:cNvSpPr/>
      </dsp:nvSpPr>
      <dsp:spPr>
        <a:xfrm>
          <a:off x="306063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2007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3060634" y="27138"/>
        <a:ext cx="1341276" cy="511514"/>
      </dsp:txXfrm>
    </dsp:sp>
    <dsp:sp modelId="{9FDB24F9-1E9C-4085-9F7B-6D519B7B9096}">
      <dsp:nvSpPr>
        <dsp:cNvPr id="0" name=""/>
        <dsp:cNvSpPr/>
      </dsp:nvSpPr>
      <dsp:spPr>
        <a:xfrm>
          <a:off x="306063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A</a:t>
          </a:r>
          <a:r>
            <a:rPr lang="zh-CN" altLang="en-US" sz="1400" kern="1200" dirty="0" smtClean="0"/>
            <a:t>：</a:t>
          </a:r>
          <a:r>
            <a:rPr lang="zh-CN" sz="1400" b="0" kern="1200" dirty="0" smtClean="0"/>
            <a:t>音频信号分析仪</a:t>
          </a: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B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无线识别装置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C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数字示波器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D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程控滤波器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E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开关稳压电源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F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电动车跷跷板</a:t>
          </a:r>
          <a:endParaRPr lang="en-US" altLang="zh-CN" sz="1400" b="0" kern="1200" dirty="0" smtClean="0"/>
        </a:p>
      </dsp:txBody>
      <dsp:txXfrm>
        <a:off x="3060634" y="538652"/>
        <a:ext cx="1341276" cy="4863459"/>
      </dsp:txXfrm>
    </dsp:sp>
    <dsp:sp modelId="{1CA3C638-A03C-4650-B405-C02B8352CAC0}">
      <dsp:nvSpPr>
        <dsp:cNvPr id="0" name=""/>
        <dsp:cNvSpPr/>
      </dsp:nvSpPr>
      <dsp:spPr>
        <a:xfrm>
          <a:off x="458968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2009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4589689" y="27138"/>
        <a:ext cx="1341276" cy="511514"/>
      </dsp:txXfrm>
    </dsp:sp>
    <dsp:sp modelId="{1EEF5209-76DB-479E-86E3-580F87324B20}">
      <dsp:nvSpPr>
        <dsp:cNvPr id="0" name=""/>
        <dsp:cNvSpPr/>
      </dsp:nvSpPr>
      <dsp:spPr>
        <a:xfrm>
          <a:off x="458968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：光伏并网发电模拟装置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：声音导引系统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：宽带直流放大器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：无线环境监测模拟装置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：电能收集充电器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：数字幅频均衡功率放大器</a:t>
          </a:r>
          <a:endParaRPr lang="zh-CN" altLang="en-US" sz="1400" kern="1200" dirty="0"/>
        </a:p>
      </dsp:txBody>
      <dsp:txXfrm>
        <a:off x="4589689" y="538652"/>
        <a:ext cx="1341276" cy="4863459"/>
      </dsp:txXfrm>
    </dsp:sp>
    <dsp:sp modelId="{D9A6CD53-2D36-46AF-BC2B-9687D920524A}">
      <dsp:nvSpPr>
        <dsp:cNvPr id="0" name=""/>
        <dsp:cNvSpPr/>
      </dsp:nvSpPr>
      <dsp:spPr>
        <a:xfrm>
          <a:off x="611874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2011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6118744" y="27138"/>
        <a:ext cx="1341276" cy="511514"/>
      </dsp:txXfrm>
    </dsp:sp>
    <dsp:sp modelId="{1B7603A7-46BA-4C0F-8CC1-D27A909F97A3}">
      <dsp:nvSpPr>
        <dsp:cNvPr id="0" name=""/>
        <dsp:cNvSpPr/>
      </dsp:nvSpPr>
      <dsp:spPr>
        <a:xfrm>
          <a:off x="611874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：开关电源模块并联供电系统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：基于自由摆的平板控制系统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：智能小车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</a:t>
          </a:r>
          <a:r>
            <a:rPr lang="en-US" altLang="en-US" sz="1400" kern="1200" dirty="0" smtClean="0"/>
            <a:t>LC </a:t>
          </a:r>
          <a:r>
            <a:rPr lang="zh-CN" altLang="en-US" sz="1400" kern="1200" dirty="0" smtClean="0"/>
            <a:t>谐振放大器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：简易数字信号传输性能分析仪</a:t>
          </a:r>
          <a:endParaRPr lang="zh-CN" altLang="en-US" sz="1400" kern="1200" dirty="0"/>
        </a:p>
      </dsp:txBody>
      <dsp:txXfrm>
        <a:off x="6118744" y="538652"/>
        <a:ext cx="1341276" cy="4863459"/>
      </dsp:txXfrm>
    </dsp:sp>
    <dsp:sp modelId="{4A6F7B21-8AF8-46AD-997D-3B8680CF6C9E}">
      <dsp:nvSpPr>
        <dsp:cNvPr id="0" name=""/>
        <dsp:cNvSpPr/>
      </dsp:nvSpPr>
      <dsp:spPr>
        <a:xfrm>
          <a:off x="764779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2013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7647799" y="27138"/>
        <a:ext cx="1341276" cy="511514"/>
      </dsp:txXfrm>
    </dsp:sp>
    <dsp:sp modelId="{7E643D48-91D0-4FA0-A0D0-60F51CF0948C}">
      <dsp:nvSpPr>
        <dsp:cNvPr id="0" name=""/>
        <dsp:cNvSpPr/>
      </dsp:nvSpPr>
      <dsp:spPr>
        <a:xfrm>
          <a:off x="764779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：单相</a:t>
          </a:r>
          <a:r>
            <a:rPr lang="en-US" altLang="en-US" sz="1400" kern="1200" dirty="0" smtClean="0"/>
            <a:t>AC-DC </a:t>
          </a:r>
          <a:r>
            <a:rPr lang="zh-CN" altLang="en-US" sz="1400" kern="1200" dirty="0" smtClean="0"/>
            <a:t>变换电路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：四旋翼自主飞行器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：简易旋转倒立摆及控制装置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：射频 宽带 放大器 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：简易频率特性测试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：红外光通信装置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G</a:t>
          </a:r>
          <a:r>
            <a:rPr lang="zh-CN" altLang="en-US" sz="1400" kern="1200" dirty="0" smtClean="0"/>
            <a:t>：手写绘图板 </a:t>
          </a:r>
          <a:endParaRPr lang="zh-CN" altLang="en-US" sz="1400" kern="1200" dirty="0"/>
        </a:p>
      </dsp:txBody>
      <dsp:txXfrm>
        <a:off x="7647799" y="538652"/>
        <a:ext cx="1341276" cy="486345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2CBFCB-ABF2-4F76-8794-F29BFBF95C43}">
      <dsp:nvSpPr>
        <dsp:cNvPr id="0" name=""/>
        <dsp:cNvSpPr/>
      </dsp:nvSpPr>
      <dsp:spPr>
        <a:xfrm>
          <a:off x="0" y="974"/>
          <a:ext cx="4433785" cy="604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等性能的双通道输出最高</a:t>
          </a:r>
          <a:r>
            <a:rPr lang="en-US" altLang="zh-CN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240MHz</a:t>
          </a:r>
          <a:r>
            <a:rPr lang="zh-CN" alt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正弦波</a:t>
          </a:r>
          <a:endParaRPr lang="en-US" sz="1600" b="1" kern="1200" dirty="0">
            <a:solidFill>
              <a:schemeClr val="bg2">
                <a:lumMod val="60000"/>
                <a:lumOff val="40000"/>
              </a:schemeClr>
            </a:solidFill>
          </a:endParaRPr>
        </a:p>
      </dsp:txBody>
      <dsp:txXfrm>
        <a:off x="29487" y="30461"/>
        <a:ext cx="4374811" cy="545078"/>
      </dsp:txXfrm>
    </dsp:sp>
    <dsp:sp modelId="{726676FF-861F-4254-9052-B1DBA01C3C9A}">
      <dsp:nvSpPr>
        <dsp:cNvPr id="0" name=""/>
        <dsp:cNvSpPr/>
      </dsp:nvSpPr>
      <dsp:spPr>
        <a:xfrm>
          <a:off x="0" y="619187"/>
          <a:ext cx="4433785" cy="604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14</a:t>
          </a:r>
          <a:r>
            <a:rPr lang="zh-CN" alt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位垂直分辨率，最大</a:t>
          </a:r>
          <a:r>
            <a:rPr lang="en-US" altLang="zh-CN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2GS/s</a:t>
          </a:r>
          <a:r>
            <a:rPr lang="zh-CN" alt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的采样率</a:t>
          </a:r>
          <a:endParaRPr lang="en-US" sz="1600" b="1" kern="1200" dirty="0">
            <a:solidFill>
              <a:schemeClr val="bg2">
                <a:lumMod val="60000"/>
                <a:lumOff val="40000"/>
              </a:schemeClr>
            </a:solidFill>
          </a:endParaRPr>
        </a:p>
      </dsp:txBody>
      <dsp:txXfrm>
        <a:off x="29487" y="648674"/>
        <a:ext cx="4374811" cy="545078"/>
      </dsp:txXfrm>
    </dsp:sp>
    <dsp:sp modelId="{EE35693C-9CB4-403D-BEDE-1C954B83085E}">
      <dsp:nvSpPr>
        <dsp:cNvPr id="0" name=""/>
        <dsp:cNvSpPr/>
      </dsp:nvSpPr>
      <dsp:spPr>
        <a:xfrm>
          <a:off x="0" y="1237401"/>
          <a:ext cx="4433785" cy="604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每通道均内置噪声源</a:t>
          </a:r>
          <a:endParaRPr lang="en-US" sz="1600" b="1" kern="1200" dirty="0">
            <a:solidFill>
              <a:schemeClr val="bg2">
                <a:lumMod val="60000"/>
                <a:lumOff val="40000"/>
              </a:schemeClr>
            </a:solidFill>
          </a:endParaRPr>
        </a:p>
      </dsp:txBody>
      <dsp:txXfrm>
        <a:off x="29487" y="1266888"/>
        <a:ext cx="4374811" cy="545078"/>
      </dsp:txXfrm>
    </dsp:sp>
    <dsp:sp modelId="{9D6D1020-4D71-449C-A605-853FE1E05C25}">
      <dsp:nvSpPr>
        <dsp:cNvPr id="0" name=""/>
        <dsp:cNvSpPr/>
      </dsp:nvSpPr>
      <dsp:spPr>
        <a:xfrm>
          <a:off x="0" y="1855614"/>
          <a:ext cx="4433785" cy="604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通道间设置可互相复制</a:t>
          </a:r>
          <a:endParaRPr lang="en-US" sz="1600" b="1" kern="1200" dirty="0">
            <a:solidFill>
              <a:schemeClr val="bg2">
                <a:lumMod val="60000"/>
                <a:lumOff val="40000"/>
              </a:schemeClr>
            </a:solidFill>
          </a:endParaRPr>
        </a:p>
      </dsp:txBody>
      <dsp:txXfrm>
        <a:off x="29487" y="1885101"/>
        <a:ext cx="4374811" cy="545078"/>
      </dsp:txXfrm>
    </dsp:sp>
    <dsp:sp modelId="{509E7696-BE54-4687-8771-F5C441A597E4}">
      <dsp:nvSpPr>
        <dsp:cNvPr id="0" name=""/>
        <dsp:cNvSpPr/>
      </dsp:nvSpPr>
      <dsp:spPr>
        <a:xfrm>
          <a:off x="0" y="2473827"/>
          <a:ext cx="4433785" cy="604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12</a:t>
          </a:r>
          <a:r>
            <a:rPr lang="zh-CN" alt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种内置波形外加任意波输出</a:t>
          </a:r>
          <a:endParaRPr lang="en-US" sz="1600" b="1" kern="1200" dirty="0">
            <a:solidFill>
              <a:schemeClr val="bg2">
                <a:lumMod val="60000"/>
                <a:lumOff val="40000"/>
              </a:schemeClr>
            </a:solidFill>
          </a:endParaRPr>
        </a:p>
      </dsp:txBody>
      <dsp:txXfrm>
        <a:off x="29487" y="2503314"/>
        <a:ext cx="4374811" cy="545078"/>
      </dsp:txXfrm>
    </dsp:sp>
    <dsp:sp modelId="{1707EE27-9903-4C29-8090-FC0CA7EC9EB3}">
      <dsp:nvSpPr>
        <dsp:cNvPr id="0" name=""/>
        <dsp:cNvSpPr/>
      </dsp:nvSpPr>
      <dsp:spPr>
        <a:xfrm>
          <a:off x="0" y="3092041"/>
          <a:ext cx="4433785" cy="604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内置调制模式、噪声发生器模式、突发模式和扫频模式</a:t>
          </a:r>
          <a:endParaRPr lang="en-US" sz="1600" b="1" kern="1200" dirty="0">
            <a:solidFill>
              <a:schemeClr val="bg2">
                <a:lumMod val="60000"/>
                <a:lumOff val="40000"/>
              </a:schemeClr>
            </a:solidFill>
          </a:endParaRPr>
        </a:p>
      </dsp:txBody>
      <dsp:txXfrm>
        <a:off x="29487" y="3121528"/>
        <a:ext cx="4374811" cy="545078"/>
      </dsp:txXfrm>
    </dsp:sp>
    <dsp:sp modelId="{6E34ED16-D805-42F6-89A2-4C715FA5CA2B}">
      <dsp:nvSpPr>
        <dsp:cNvPr id="0" name=""/>
        <dsp:cNvSpPr/>
      </dsp:nvSpPr>
      <dsp:spPr>
        <a:xfrm>
          <a:off x="0" y="3710254"/>
          <a:ext cx="4433785" cy="604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bg2">
                  <a:lumMod val="60000"/>
                  <a:lumOff val="40000"/>
                </a:schemeClr>
              </a:solidFill>
            </a:rPr>
            <a:t>A</a:t>
          </a:r>
          <a:r>
            <a:rPr lang="en-US" altLang="zh-CN" sz="1600" b="1" kern="1200" dirty="0" err="1" smtClean="0">
              <a:solidFill>
                <a:schemeClr val="bg2">
                  <a:lumMod val="60000"/>
                  <a:lumOff val="40000"/>
                </a:schemeClr>
              </a:solidFill>
            </a:rPr>
            <a:t>rb</a:t>
          </a:r>
          <a:r>
            <a:rPr 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 E</a:t>
          </a:r>
          <a:r>
            <a:rPr lang="en-US" altLang="zh-CN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xpress</a:t>
          </a:r>
          <a:r>
            <a:rPr lang="zh-CN" alt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任意波形编辑软件</a:t>
          </a:r>
          <a:endParaRPr lang="en-US" sz="1600" b="1" kern="1200" dirty="0">
            <a:solidFill>
              <a:schemeClr val="bg2">
                <a:lumMod val="60000"/>
                <a:lumOff val="40000"/>
              </a:schemeClr>
            </a:solidFill>
          </a:endParaRPr>
        </a:p>
      </dsp:txBody>
      <dsp:txXfrm>
        <a:off x="29487" y="3739741"/>
        <a:ext cx="4374811" cy="545078"/>
      </dsp:txXfrm>
    </dsp:sp>
    <dsp:sp modelId="{1A6B50C1-004A-47D7-85A2-02F1D4D56C31}">
      <dsp:nvSpPr>
        <dsp:cNvPr id="0" name=""/>
        <dsp:cNvSpPr/>
      </dsp:nvSpPr>
      <dsp:spPr>
        <a:xfrm>
          <a:off x="0" y="4328468"/>
          <a:ext cx="4433785" cy="604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5.6</a:t>
          </a:r>
          <a:r>
            <a:rPr lang="zh-CN" altLang="en-US" sz="1600" b="1" kern="1200" dirty="0" smtClean="0">
              <a:solidFill>
                <a:schemeClr val="bg2">
                  <a:lumMod val="60000"/>
                  <a:lumOff val="40000"/>
                </a:schemeClr>
              </a:solidFill>
            </a:rPr>
            <a:t>英寸液晶显示屏</a:t>
          </a:r>
          <a:endParaRPr lang="en-US" sz="1600" b="1" kern="1200" dirty="0">
            <a:solidFill>
              <a:schemeClr val="bg2">
                <a:lumMod val="60000"/>
                <a:lumOff val="40000"/>
              </a:schemeClr>
            </a:solidFill>
          </a:endParaRPr>
        </a:p>
      </dsp:txBody>
      <dsp:txXfrm>
        <a:off x="29487" y="4357955"/>
        <a:ext cx="4374811" cy="54507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91328C-A899-4864-A4ED-0B13A20D2BC3}">
      <dsp:nvSpPr>
        <dsp:cNvPr id="0" name=""/>
        <dsp:cNvSpPr/>
      </dsp:nvSpPr>
      <dsp:spPr>
        <a:xfrm>
          <a:off x="0" y="41365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3901F-576D-4AC4-BC90-42CFBAC1D10C}">
      <dsp:nvSpPr>
        <dsp:cNvPr id="0" name=""/>
        <dsp:cNvSpPr/>
      </dsp:nvSpPr>
      <dsp:spPr>
        <a:xfrm>
          <a:off x="377269" y="5941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A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双向</a:t>
          </a:r>
          <a:r>
            <a:rPr lang="en-US" altLang="zh-CN" sz="2400" kern="1200" dirty="0" smtClean="0">
              <a:solidFill>
                <a:srgbClr val="FF0000"/>
              </a:solidFill>
            </a:rPr>
            <a:t>DC-DC</a:t>
          </a:r>
          <a:r>
            <a:rPr lang="zh-CN" altLang="zh-CN" sz="2400" kern="1200" dirty="0" smtClean="0">
              <a:solidFill>
                <a:srgbClr val="FF0000"/>
              </a:solidFill>
            </a:rPr>
            <a:t>变换器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93997"/>
        <a:ext cx="5212600" cy="639310"/>
      </dsp:txXfrm>
    </dsp:sp>
    <dsp:sp modelId="{36E7351F-01C6-418F-8977-98A764D8F0B3}">
      <dsp:nvSpPr>
        <dsp:cNvPr id="0" name=""/>
        <dsp:cNvSpPr/>
      </dsp:nvSpPr>
      <dsp:spPr>
        <a:xfrm>
          <a:off x="0" y="150229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6C076B-A1D0-40C0-AE51-94190F361F5C}">
      <dsp:nvSpPr>
        <dsp:cNvPr id="0" name=""/>
        <dsp:cNvSpPr/>
      </dsp:nvSpPr>
      <dsp:spPr>
        <a:xfrm>
          <a:off x="377269" y="114805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400" kern="1200" dirty="0" smtClean="0">
              <a:solidFill>
                <a:srgbClr val="FF0000"/>
              </a:solidFill>
            </a:rPr>
            <a:t>B</a:t>
          </a:r>
          <a:r>
            <a:rPr lang="zh-CN" altLang="en-US" sz="2400" kern="1200" dirty="0" smtClean="0">
              <a:solidFill>
                <a:srgbClr val="FF0000"/>
              </a:solidFill>
            </a:rPr>
            <a:t>题：风力摆动控制系统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1182637"/>
        <a:ext cx="5212600" cy="639310"/>
      </dsp:txXfrm>
    </dsp:sp>
    <dsp:sp modelId="{758F141F-30E2-4F08-A96F-EDA71AF592F0}">
      <dsp:nvSpPr>
        <dsp:cNvPr id="0" name=""/>
        <dsp:cNvSpPr/>
      </dsp:nvSpPr>
      <dsp:spPr>
        <a:xfrm>
          <a:off x="0" y="259093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57DF70-8A7B-471C-A0CC-C43397FEE9AE}">
      <dsp:nvSpPr>
        <dsp:cNvPr id="0" name=""/>
        <dsp:cNvSpPr/>
      </dsp:nvSpPr>
      <dsp:spPr>
        <a:xfrm>
          <a:off x="377269" y="223669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D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增益可控射频放大</a:t>
          </a:r>
          <a:r>
            <a:rPr lang="zh-CN" altLang="en-US" sz="2400" kern="1200" dirty="0" smtClean="0">
              <a:solidFill>
                <a:srgbClr val="FF0000"/>
              </a:solidFill>
            </a:rPr>
            <a:t>器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2271277"/>
        <a:ext cx="5212600" cy="639310"/>
      </dsp:txXfrm>
    </dsp:sp>
    <dsp:sp modelId="{FBD61169-B2B9-4406-A69E-A2ED502B5F8E}">
      <dsp:nvSpPr>
        <dsp:cNvPr id="0" name=""/>
        <dsp:cNvSpPr/>
      </dsp:nvSpPr>
      <dsp:spPr>
        <a:xfrm>
          <a:off x="0" y="367957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D70CC9-7B07-45F6-B69E-F93C79CBDC07}">
      <dsp:nvSpPr>
        <dsp:cNvPr id="0" name=""/>
        <dsp:cNvSpPr/>
      </dsp:nvSpPr>
      <dsp:spPr>
        <a:xfrm>
          <a:off x="377269" y="332533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F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数字频率计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3359917"/>
        <a:ext cx="5212600" cy="639310"/>
      </dsp:txXfrm>
    </dsp:sp>
    <dsp:sp modelId="{91802102-A84C-414D-9A00-BC5324C24600}">
      <dsp:nvSpPr>
        <dsp:cNvPr id="0" name=""/>
        <dsp:cNvSpPr/>
      </dsp:nvSpPr>
      <dsp:spPr>
        <a:xfrm>
          <a:off x="0" y="476821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F0C9F9-4DCB-4111-B4E9-7E2F8101D7C7}">
      <dsp:nvSpPr>
        <dsp:cNvPr id="0" name=""/>
        <dsp:cNvSpPr/>
      </dsp:nvSpPr>
      <dsp:spPr>
        <a:xfrm>
          <a:off x="377269" y="441397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0000"/>
              </a:solidFill>
            </a:rPr>
            <a:t>无线通信系统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4448557"/>
        <a:ext cx="5212600" cy="63931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965909-7282-4488-9CC7-A1840B1333EC}">
      <dsp:nvSpPr>
        <dsp:cNvPr id="0" name=""/>
        <dsp:cNvSpPr/>
      </dsp:nvSpPr>
      <dsp:spPr>
        <a:xfrm>
          <a:off x="252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2003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2524" y="27138"/>
        <a:ext cx="1341276" cy="511514"/>
      </dsp:txXfrm>
    </dsp:sp>
    <dsp:sp modelId="{9B8E3C71-C3BB-4A4C-81FA-CAB4F49E3D34}">
      <dsp:nvSpPr>
        <dsp:cNvPr id="0" name=""/>
        <dsp:cNvSpPr/>
      </dsp:nvSpPr>
      <dsp:spPr>
        <a:xfrm>
          <a:off x="252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smtClean="0"/>
            <a:t>A</a:t>
          </a:r>
          <a:r>
            <a:rPr lang="zh-CN" altLang="en-US" sz="1400" kern="1200" smtClean="0"/>
            <a:t>：电压控制</a:t>
          </a:r>
          <a:r>
            <a:rPr lang="en-US" altLang="en-US" sz="1400" kern="1200" smtClean="0"/>
            <a:t>LC</a:t>
          </a:r>
          <a:r>
            <a:rPr lang="zh-CN" altLang="en-US" sz="1400" kern="1200" smtClean="0"/>
            <a:t>振荡器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：宽带放大器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：低频数字式相位测量仪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：简易逻辑分析仪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：简易智能电动车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：液体点滴速度监控装置</a:t>
          </a:r>
          <a:endParaRPr lang="zh-CN" altLang="en-US" sz="1400" kern="1200" dirty="0"/>
        </a:p>
      </dsp:txBody>
      <dsp:txXfrm>
        <a:off x="2524" y="538652"/>
        <a:ext cx="1341276" cy="4863459"/>
      </dsp:txXfrm>
    </dsp:sp>
    <dsp:sp modelId="{4ED87F68-A597-4994-876D-EFF704402229}">
      <dsp:nvSpPr>
        <dsp:cNvPr id="0" name=""/>
        <dsp:cNvSpPr/>
      </dsp:nvSpPr>
      <dsp:spPr>
        <a:xfrm>
          <a:off x="153157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2005</a:t>
          </a:r>
        </a:p>
      </dsp:txBody>
      <dsp:txXfrm>
        <a:off x="1531579" y="27138"/>
        <a:ext cx="1341276" cy="511514"/>
      </dsp:txXfrm>
    </dsp:sp>
    <dsp:sp modelId="{10B91B0A-45EF-4B37-81C4-D53C5254A81A}">
      <dsp:nvSpPr>
        <dsp:cNvPr id="0" name=""/>
        <dsp:cNvSpPr/>
      </dsp:nvSpPr>
      <dsp:spPr>
        <a:xfrm>
          <a:off x="153157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</a:t>
          </a:r>
          <a:r>
            <a:rPr lang="zh-CN" altLang="zh-CN" sz="1400" kern="1200" dirty="0" smtClean="0"/>
            <a:t>正弦信号发生器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：集成运放参数测试仪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：简易频谱分析仪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D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：单工无线呼叫系统</a:t>
          </a:r>
          <a:endParaRPr lang="en-US" altLang="zh-CN" sz="1400" i="1" kern="1200" dirty="0" smtClean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：悬挂运动控制系统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：数控直流电流源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G</a:t>
          </a:r>
          <a:r>
            <a:rPr lang="zh-CN" altLang="en-US" sz="1400" kern="1200" dirty="0" smtClean="0"/>
            <a:t>：三相正弦波变频电源</a:t>
          </a:r>
          <a:endParaRPr lang="en-US" altLang="zh-CN" sz="1400" kern="1200" dirty="0" smtClean="0"/>
        </a:p>
      </dsp:txBody>
      <dsp:txXfrm>
        <a:off x="1531579" y="538652"/>
        <a:ext cx="1341276" cy="4863459"/>
      </dsp:txXfrm>
    </dsp:sp>
    <dsp:sp modelId="{DEA135A4-5C62-4551-AD45-6575894AC6E2}">
      <dsp:nvSpPr>
        <dsp:cNvPr id="0" name=""/>
        <dsp:cNvSpPr/>
      </dsp:nvSpPr>
      <dsp:spPr>
        <a:xfrm>
          <a:off x="306063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2007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3060634" y="27138"/>
        <a:ext cx="1341276" cy="511514"/>
      </dsp:txXfrm>
    </dsp:sp>
    <dsp:sp modelId="{9FDB24F9-1E9C-4085-9F7B-6D519B7B9096}">
      <dsp:nvSpPr>
        <dsp:cNvPr id="0" name=""/>
        <dsp:cNvSpPr/>
      </dsp:nvSpPr>
      <dsp:spPr>
        <a:xfrm>
          <a:off x="306063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A</a:t>
          </a:r>
          <a:r>
            <a:rPr lang="zh-CN" altLang="en-US" sz="1400" kern="1200" dirty="0" smtClean="0"/>
            <a:t>：</a:t>
          </a:r>
          <a:r>
            <a:rPr lang="zh-CN" sz="1400" b="0" kern="1200" dirty="0" smtClean="0"/>
            <a:t>音频信号分析仪</a:t>
          </a: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i="1" kern="1200" dirty="0" smtClean="0">
              <a:solidFill>
                <a:srgbClr val="FF0000"/>
              </a:solidFill>
            </a:rPr>
            <a:t>B</a:t>
          </a:r>
          <a:r>
            <a:rPr lang="zh-CN" altLang="en-US" sz="1400" b="0" i="1" kern="1200" dirty="0" smtClean="0">
              <a:solidFill>
                <a:srgbClr val="FF0000"/>
              </a:solidFill>
            </a:rPr>
            <a:t>：</a:t>
          </a:r>
          <a:r>
            <a:rPr lang="zh-CN" sz="1400" b="0" i="1" kern="1200" dirty="0" smtClean="0">
              <a:solidFill>
                <a:srgbClr val="FF0000"/>
              </a:solidFill>
            </a:rPr>
            <a:t>无线识别装置</a:t>
          </a:r>
          <a:endParaRPr lang="en-US" altLang="zh-CN" sz="1400" b="0" i="1" kern="1200" dirty="0" smtClean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C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数字示波器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D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程控滤波器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E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开关稳压电源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F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电动车跷跷板</a:t>
          </a:r>
          <a:endParaRPr lang="en-US" altLang="zh-CN" sz="1400" b="0" kern="1200" dirty="0" smtClean="0"/>
        </a:p>
      </dsp:txBody>
      <dsp:txXfrm>
        <a:off x="3060634" y="538652"/>
        <a:ext cx="1341276" cy="4863459"/>
      </dsp:txXfrm>
    </dsp:sp>
    <dsp:sp modelId="{1CA3C638-A03C-4650-B405-C02B8352CAC0}">
      <dsp:nvSpPr>
        <dsp:cNvPr id="0" name=""/>
        <dsp:cNvSpPr/>
      </dsp:nvSpPr>
      <dsp:spPr>
        <a:xfrm>
          <a:off x="458968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2009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4589689" y="27138"/>
        <a:ext cx="1341276" cy="511514"/>
      </dsp:txXfrm>
    </dsp:sp>
    <dsp:sp modelId="{1EEF5209-76DB-479E-86E3-580F87324B20}">
      <dsp:nvSpPr>
        <dsp:cNvPr id="0" name=""/>
        <dsp:cNvSpPr/>
      </dsp:nvSpPr>
      <dsp:spPr>
        <a:xfrm>
          <a:off x="458968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：光伏并网发电模拟装置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：声音导引系统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：宽带直流放大器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D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：无线环境监测模拟装置</a:t>
          </a:r>
          <a:endParaRPr lang="zh-CN" altLang="en-US" sz="1400" i="1" kern="1200" dirty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：电能收集充电器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：数字幅频均衡功率放大器</a:t>
          </a:r>
          <a:endParaRPr lang="zh-CN" altLang="en-US" sz="1400" kern="1200" dirty="0"/>
        </a:p>
      </dsp:txBody>
      <dsp:txXfrm>
        <a:off x="4589689" y="538652"/>
        <a:ext cx="1341276" cy="4863459"/>
      </dsp:txXfrm>
    </dsp:sp>
    <dsp:sp modelId="{D9A6CD53-2D36-46AF-BC2B-9687D920524A}">
      <dsp:nvSpPr>
        <dsp:cNvPr id="0" name=""/>
        <dsp:cNvSpPr/>
      </dsp:nvSpPr>
      <dsp:spPr>
        <a:xfrm>
          <a:off x="611874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2011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6118744" y="27138"/>
        <a:ext cx="1341276" cy="511514"/>
      </dsp:txXfrm>
    </dsp:sp>
    <dsp:sp modelId="{1B7603A7-46BA-4C0F-8CC1-D27A909F97A3}">
      <dsp:nvSpPr>
        <dsp:cNvPr id="0" name=""/>
        <dsp:cNvSpPr/>
      </dsp:nvSpPr>
      <dsp:spPr>
        <a:xfrm>
          <a:off x="611874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：开关电源模块并联供电系统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：基于自由摆的平板控制系统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：智能小车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</a:t>
          </a:r>
          <a:r>
            <a:rPr lang="en-US" altLang="en-US" sz="1400" kern="1200" dirty="0" smtClean="0"/>
            <a:t>LC </a:t>
          </a:r>
          <a:r>
            <a:rPr lang="zh-CN" altLang="en-US" sz="1400" kern="1200" dirty="0" smtClean="0"/>
            <a:t>谐振放大器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：简易数字信号传输性能分析仪</a:t>
          </a:r>
          <a:endParaRPr lang="zh-CN" altLang="en-US" sz="1400" kern="1200" dirty="0"/>
        </a:p>
      </dsp:txBody>
      <dsp:txXfrm>
        <a:off x="6118744" y="538652"/>
        <a:ext cx="1341276" cy="4863459"/>
      </dsp:txXfrm>
    </dsp:sp>
    <dsp:sp modelId="{4A6F7B21-8AF8-46AD-997D-3B8680CF6C9E}">
      <dsp:nvSpPr>
        <dsp:cNvPr id="0" name=""/>
        <dsp:cNvSpPr/>
      </dsp:nvSpPr>
      <dsp:spPr>
        <a:xfrm>
          <a:off x="764779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2013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7647799" y="27138"/>
        <a:ext cx="1341276" cy="511514"/>
      </dsp:txXfrm>
    </dsp:sp>
    <dsp:sp modelId="{7E643D48-91D0-4FA0-A0D0-60F51CF0948C}">
      <dsp:nvSpPr>
        <dsp:cNvPr id="0" name=""/>
        <dsp:cNvSpPr/>
      </dsp:nvSpPr>
      <dsp:spPr>
        <a:xfrm>
          <a:off x="764779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：单相</a:t>
          </a:r>
          <a:r>
            <a:rPr lang="en-US" altLang="en-US" sz="1400" kern="1200" dirty="0" smtClean="0"/>
            <a:t>AC-DC </a:t>
          </a:r>
          <a:r>
            <a:rPr lang="zh-CN" altLang="en-US" sz="1400" kern="1200" dirty="0" smtClean="0"/>
            <a:t>变换电路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：四旋翼自主飞行器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：简易旋转倒立摆及控制装置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：射频 宽带 放大器 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：简易频率特性测试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F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：红外光通信装置</a:t>
          </a:r>
          <a:endParaRPr lang="zh-CN" altLang="en-US" sz="1400" i="1" kern="1200" dirty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G</a:t>
          </a:r>
          <a:r>
            <a:rPr lang="zh-CN" altLang="en-US" sz="1400" kern="1200" dirty="0" smtClean="0"/>
            <a:t>：手写绘图板 </a:t>
          </a:r>
          <a:endParaRPr lang="zh-CN" altLang="en-US" sz="1400" kern="1200" dirty="0"/>
        </a:p>
      </dsp:txBody>
      <dsp:txXfrm>
        <a:off x="7647799" y="538652"/>
        <a:ext cx="1341276" cy="48634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91328C-A899-4864-A4ED-0B13A20D2BC3}">
      <dsp:nvSpPr>
        <dsp:cNvPr id="0" name=""/>
        <dsp:cNvSpPr/>
      </dsp:nvSpPr>
      <dsp:spPr>
        <a:xfrm>
          <a:off x="0" y="41365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3901F-576D-4AC4-BC90-42CFBAC1D10C}">
      <dsp:nvSpPr>
        <dsp:cNvPr id="0" name=""/>
        <dsp:cNvSpPr/>
      </dsp:nvSpPr>
      <dsp:spPr>
        <a:xfrm>
          <a:off x="377269" y="5941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A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双向</a:t>
          </a:r>
          <a:r>
            <a:rPr lang="en-US" altLang="zh-CN" sz="2400" kern="1200" dirty="0" smtClean="0">
              <a:solidFill>
                <a:srgbClr val="FF0000"/>
              </a:solidFill>
            </a:rPr>
            <a:t>DC-DC</a:t>
          </a:r>
          <a:r>
            <a:rPr lang="zh-CN" altLang="zh-CN" sz="2400" kern="1200" dirty="0" smtClean="0">
              <a:solidFill>
                <a:srgbClr val="FF0000"/>
              </a:solidFill>
            </a:rPr>
            <a:t>变换器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93997"/>
        <a:ext cx="5212600" cy="639310"/>
      </dsp:txXfrm>
    </dsp:sp>
    <dsp:sp modelId="{36E7351F-01C6-418F-8977-98A764D8F0B3}">
      <dsp:nvSpPr>
        <dsp:cNvPr id="0" name=""/>
        <dsp:cNvSpPr/>
      </dsp:nvSpPr>
      <dsp:spPr>
        <a:xfrm>
          <a:off x="0" y="150229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6C076B-A1D0-40C0-AE51-94190F361F5C}">
      <dsp:nvSpPr>
        <dsp:cNvPr id="0" name=""/>
        <dsp:cNvSpPr/>
      </dsp:nvSpPr>
      <dsp:spPr>
        <a:xfrm>
          <a:off x="377269" y="114805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400" kern="1200" dirty="0" smtClean="0">
              <a:solidFill>
                <a:srgbClr val="FF0000"/>
              </a:solidFill>
            </a:rPr>
            <a:t>B</a:t>
          </a:r>
          <a:r>
            <a:rPr lang="zh-CN" altLang="en-US" sz="2400" kern="1200" dirty="0" smtClean="0">
              <a:solidFill>
                <a:srgbClr val="FF0000"/>
              </a:solidFill>
            </a:rPr>
            <a:t>题：风力摆动控制系统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1182637"/>
        <a:ext cx="5212600" cy="639310"/>
      </dsp:txXfrm>
    </dsp:sp>
    <dsp:sp modelId="{758F141F-30E2-4F08-A96F-EDA71AF592F0}">
      <dsp:nvSpPr>
        <dsp:cNvPr id="0" name=""/>
        <dsp:cNvSpPr/>
      </dsp:nvSpPr>
      <dsp:spPr>
        <a:xfrm>
          <a:off x="0" y="259093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57DF70-8A7B-471C-A0CC-C43397FEE9AE}">
      <dsp:nvSpPr>
        <dsp:cNvPr id="0" name=""/>
        <dsp:cNvSpPr/>
      </dsp:nvSpPr>
      <dsp:spPr>
        <a:xfrm>
          <a:off x="377269" y="223669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D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增益可控射频放大</a:t>
          </a:r>
          <a:r>
            <a:rPr lang="zh-CN" altLang="en-US" sz="2400" kern="1200" dirty="0" smtClean="0">
              <a:solidFill>
                <a:srgbClr val="FF0000"/>
              </a:solidFill>
            </a:rPr>
            <a:t>器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2271277"/>
        <a:ext cx="5212600" cy="639310"/>
      </dsp:txXfrm>
    </dsp:sp>
    <dsp:sp modelId="{FBD61169-B2B9-4406-A69E-A2ED502B5F8E}">
      <dsp:nvSpPr>
        <dsp:cNvPr id="0" name=""/>
        <dsp:cNvSpPr/>
      </dsp:nvSpPr>
      <dsp:spPr>
        <a:xfrm>
          <a:off x="0" y="367957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D70CC9-7B07-45F6-B69E-F93C79CBDC07}">
      <dsp:nvSpPr>
        <dsp:cNvPr id="0" name=""/>
        <dsp:cNvSpPr/>
      </dsp:nvSpPr>
      <dsp:spPr>
        <a:xfrm>
          <a:off x="377269" y="332533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F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数字频率计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3359917"/>
        <a:ext cx="5212600" cy="639310"/>
      </dsp:txXfrm>
    </dsp:sp>
    <dsp:sp modelId="{91802102-A84C-414D-9A00-BC5324C24600}">
      <dsp:nvSpPr>
        <dsp:cNvPr id="0" name=""/>
        <dsp:cNvSpPr/>
      </dsp:nvSpPr>
      <dsp:spPr>
        <a:xfrm>
          <a:off x="0" y="476821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F0C9F9-4DCB-4111-B4E9-7E2F8101D7C7}">
      <dsp:nvSpPr>
        <dsp:cNvPr id="0" name=""/>
        <dsp:cNvSpPr/>
      </dsp:nvSpPr>
      <dsp:spPr>
        <a:xfrm>
          <a:off x="377269" y="441397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0000"/>
              </a:solidFill>
            </a:rPr>
            <a:t>无线通信系统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4448557"/>
        <a:ext cx="5212600" cy="6393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965909-7282-4488-9CC7-A1840B1333EC}">
      <dsp:nvSpPr>
        <dsp:cNvPr id="0" name=""/>
        <dsp:cNvSpPr/>
      </dsp:nvSpPr>
      <dsp:spPr>
        <a:xfrm>
          <a:off x="252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2003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2524" y="27138"/>
        <a:ext cx="1341276" cy="511514"/>
      </dsp:txXfrm>
    </dsp:sp>
    <dsp:sp modelId="{9B8E3C71-C3BB-4A4C-81FA-CAB4F49E3D34}">
      <dsp:nvSpPr>
        <dsp:cNvPr id="0" name=""/>
        <dsp:cNvSpPr/>
      </dsp:nvSpPr>
      <dsp:spPr>
        <a:xfrm>
          <a:off x="252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：电压控制</a:t>
          </a:r>
          <a:r>
            <a:rPr lang="en-US" altLang="en-US" sz="1400" kern="1200" dirty="0" smtClean="0"/>
            <a:t>LC</a:t>
          </a:r>
          <a:r>
            <a:rPr lang="zh-CN" altLang="en-US" sz="1400" kern="1200" dirty="0" smtClean="0"/>
            <a:t>振荡器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：宽带放大器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：低频数字式相位测量仪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：简易逻辑分析仪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：简易智能电动车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：液体点滴速度监控装置</a:t>
          </a:r>
          <a:endParaRPr lang="zh-CN" altLang="en-US" sz="1400" kern="1200" dirty="0"/>
        </a:p>
      </dsp:txBody>
      <dsp:txXfrm>
        <a:off x="2524" y="538652"/>
        <a:ext cx="1341276" cy="4863459"/>
      </dsp:txXfrm>
    </dsp:sp>
    <dsp:sp modelId="{4ED87F68-A597-4994-876D-EFF704402229}">
      <dsp:nvSpPr>
        <dsp:cNvPr id="0" name=""/>
        <dsp:cNvSpPr/>
      </dsp:nvSpPr>
      <dsp:spPr>
        <a:xfrm>
          <a:off x="153157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2005</a:t>
          </a:r>
        </a:p>
      </dsp:txBody>
      <dsp:txXfrm>
        <a:off x="1531579" y="27138"/>
        <a:ext cx="1341276" cy="511514"/>
      </dsp:txXfrm>
    </dsp:sp>
    <dsp:sp modelId="{10B91B0A-45EF-4B37-81C4-D53C5254A81A}">
      <dsp:nvSpPr>
        <dsp:cNvPr id="0" name=""/>
        <dsp:cNvSpPr/>
      </dsp:nvSpPr>
      <dsp:spPr>
        <a:xfrm>
          <a:off x="153157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</a:t>
          </a:r>
          <a:r>
            <a:rPr lang="zh-CN" altLang="zh-CN" sz="1400" kern="1200" dirty="0" smtClean="0"/>
            <a:t>正弦信号发生器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：集成运放参数测试仪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：简易频谱分析仪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：单工无线呼叫系统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：悬挂运动控制系统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i="1" u="none" kern="1200" dirty="0" smtClean="0">
              <a:solidFill>
                <a:srgbClr val="FF0000"/>
              </a:solidFill>
              <a:effectLst/>
            </a:rPr>
            <a:t>F</a:t>
          </a:r>
          <a:r>
            <a:rPr lang="zh-CN" altLang="en-US" sz="1400" b="0" i="1" u="none" kern="1200" dirty="0" smtClean="0">
              <a:solidFill>
                <a:srgbClr val="FF0000"/>
              </a:solidFill>
              <a:effectLst/>
            </a:rPr>
            <a:t>：数控直流电流源</a:t>
          </a:r>
          <a:endParaRPr lang="en-US" altLang="zh-CN" sz="1400" b="0" i="1" u="none" kern="1200" dirty="0" smtClean="0">
            <a:solidFill>
              <a:srgbClr val="FF0000"/>
            </a:solidFill>
            <a:effectLst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i="1" u="none" kern="1200" dirty="0" smtClean="0">
              <a:solidFill>
                <a:srgbClr val="FF0000"/>
              </a:solidFill>
              <a:effectLst/>
            </a:rPr>
            <a:t>G</a:t>
          </a:r>
          <a:r>
            <a:rPr lang="zh-CN" altLang="en-US" sz="1400" b="0" i="1" u="none" kern="1200" dirty="0" smtClean="0">
              <a:solidFill>
                <a:srgbClr val="FF0000"/>
              </a:solidFill>
              <a:effectLst/>
            </a:rPr>
            <a:t>：三相正弦波变频电源</a:t>
          </a:r>
          <a:endParaRPr lang="en-US" altLang="zh-CN" sz="1400" b="0" i="1" u="none" kern="1200" dirty="0" smtClean="0">
            <a:solidFill>
              <a:srgbClr val="FF0000"/>
            </a:solidFill>
            <a:effectLst/>
          </a:endParaRPr>
        </a:p>
      </dsp:txBody>
      <dsp:txXfrm>
        <a:off x="1531579" y="538652"/>
        <a:ext cx="1341276" cy="4863459"/>
      </dsp:txXfrm>
    </dsp:sp>
    <dsp:sp modelId="{DEA135A4-5C62-4551-AD45-6575894AC6E2}">
      <dsp:nvSpPr>
        <dsp:cNvPr id="0" name=""/>
        <dsp:cNvSpPr/>
      </dsp:nvSpPr>
      <dsp:spPr>
        <a:xfrm>
          <a:off x="306063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2007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3060634" y="27138"/>
        <a:ext cx="1341276" cy="511514"/>
      </dsp:txXfrm>
    </dsp:sp>
    <dsp:sp modelId="{9FDB24F9-1E9C-4085-9F7B-6D519B7B9096}">
      <dsp:nvSpPr>
        <dsp:cNvPr id="0" name=""/>
        <dsp:cNvSpPr/>
      </dsp:nvSpPr>
      <dsp:spPr>
        <a:xfrm>
          <a:off x="306063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A</a:t>
          </a:r>
          <a:r>
            <a:rPr lang="zh-CN" altLang="en-US" sz="1400" kern="1200" dirty="0" smtClean="0"/>
            <a:t>：</a:t>
          </a:r>
          <a:r>
            <a:rPr lang="zh-CN" sz="1400" b="0" kern="1200" dirty="0" smtClean="0"/>
            <a:t>音频信号分析仪</a:t>
          </a: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B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无线识别装置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C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数字示波器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D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程控滤波器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i="1" kern="1200" dirty="0" smtClean="0">
              <a:solidFill>
                <a:srgbClr val="FF0000"/>
              </a:solidFill>
            </a:rPr>
            <a:t>E</a:t>
          </a:r>
          <a:r>
            <a:rPr lang="zh-CN" altLang="en-US" sz="1400" b="0" i="1" kern="1200" dirty="0" smtClean="0">
              <a:solidFill>
                <a:srgbClr val="FF0000"/>
              </a:solidFill>
            </a:rPr>
            <a:t>：</a:t>
          </a:r>
          <a:r>
            <a:rPr lang="zh-CN" sz="1400" b="0" i="1" kern="1200" dirty="0" smtClean="0">
              <a:solidFill>
                <a:srgbClr val="FF0000"/>
              </a:solidFill>
            </a:rPr>
            <a:t>开关稳压电源</a:t>
          </a:r>
          <a:endParaRPr lang="en-US" altLang="zh-CN" sz="1400" b="0" i="1" kern="1200" dirty="0" smtClean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F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电动车跷跷板</a:t>
          </a:r>
          <a:endParaRPr lang="en-US" altLang="zh-CN" sz="1400" b="0" kern="1200" dirty="0" smtClean="0"/>
        </a:p>
      </dsp:txBody>
      <dsp:txXfrm>
        <a:off x="3060634" y="538652"/>
        <a:ext cx="1341276" cy="4863459"/>
      </dsp:txXfrm>
    </dsp:sp>
    <dsp:sp modelId="{1CA3C638-A03C-4650-B405-C02B8352CAC0}">
      <dsp:nvSpPr>
        <dsp:cNvPr id="0" name=""/>
        <dsp:cNvSpPr/>
      </dsp:nvSpPr>
      <dsp:spPr>
        <a:xfrm>
          <a:off x="458968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2009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4589689" y="27138"/>
        <a:ext cx="1341276" cy="511514"/>
      </dsp:txXfrm>
    </dsp:sp>
    <dsp:sp modelId="{1EEF5209-76DB-479E-86E3-580F87324B20}">
      <dsp:nvSpPr>
        <dsp:cNvPr id="0" name=""/>
        <dsp:cNvSpPr/>
      </dsp:nvSpPr>
      <dsp:spPr>
        <a:xfrm>
          <a:off x="458968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A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：光伏并网发电模拟装置</a:t>
          </a:r>
          <a:endParaRPr lang="zh-CN" altLang="en-US" sz="1400" i="1" kern="1200" dirty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：声音导引系统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：宽带直流放大器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：无线环境监测模拟装置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E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：电能收集充电器</a:t>
          </a:r>
          <a:endParaRPr lang="zh-CN" altLang="en-US" sz="1400" i="1" kern="1200" dirty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：数字幅频均衡功率放大器</a:t>
          </a:r>
          <a:endParaRPr lang="zh-CN" altLang="en-US" sz="1400" kern="1200" dirty="0"/>
        </a:p>
      </dsp:txBody>
      <dsp:txXfrm>
        <a:off x="4589689" y="538652"/>
        <a:ext cx="1341276" cy="4863459"/>
      </dsp:txXfrm>
    </dsp:sp>
    <dsp:sp modelId="{D9A6CD53-2D36-46AF-BC2B-9687D920524A}">
      <dsp:nvSpPr>
        <dsp:cNvPr id="0" name=""/>
        <dsp:cNvSpPr/>
      </dsp:nvSpPr>
      <dsp:spPr>
        <a:xfrm>
          <a:off x="611874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2011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6118744" y="27138"/>
        <a:ext cx="1341276" cy="511514"/>
      </dsp:txXfrm>
    </dsp:sp>
    <dsp:sp modelId="{1B7603A7-46BA-4C0F-8CC1-D27A909F97A3}">
      <dsp:nvSpPr>
        <dsp:cNvPr id="0" name=""/>
        <dsp:cNvSpPr/>
      </dsp:nvSpPr>
      <dsp:spPr>
        <a:xfrm>
          <a:off x="611874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A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：开关电源模块并联供电系统</a:t>
          </a:r>
          <a:endParaRPr lang="zh-CN" altLang="en-US" sz="1400" i="1" kern="1200" dirty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：基于自由摆的平板控制系统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：智能小车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</a:t>
          </a:r>
          <a:r>
            <a:rPr lang="en-US" altLang="en-US" sz="1400" kern="1200" dirty="0" smtClean="0"/>
            <a:t>LC </a:t>
          </a:r>
          <a:r>
            <a:rPr lang="zh-CN" altLang="en-US" sz="1400" kern="1200" dirty="0" smtClean="0"/>
            <a:t>谐振放大器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：简易数字信号传输性能分析仪</a:t>
          </a:r>
          <a:endParaRPr lang="zh-CN" altLang="en-US" sz="1400" kern="1200" dirty="0"/>
        </a:p>
      </dsp:txBody>
      <dsp:txXfrm>
        <a:off x="6118744" y="538652"/>
        <a:ext cx="1341276" cy="4863459"/>
      </dsp:txXfrm>
    </dsp:sp>
    <dsp:sp modelId="{4A6F7B21-8AF8-46AD-997D-3B8680CF6C9E}">
      <dsp:nvSpPr>
        <dsp:cNvPr id="0" name=""/>
        <dsp:cNvSpPr/>
      </dsp:nvSpPr>
      <dsp:spPr>
        <a:xfrm>
          <a:off x="764779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2013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7647799" y="27138"/>
        <a:ext cx="1341276" cy="511514"/>
      </dsp:txXfrm>
    </dsp:sp>
    <dsp:sp modelId="{7E643D48-91D0-4FA0-A0D0-60F51CF0948C}">
      <dsp:nvSpPr>
        <dsp:cNvPr id="0" name=""/>
        <dsp:cNvSpPr/>
      </dsp:nvSpPr>
      <dsp:spPr>
        <a:xfrm>
          <a:off x="764779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A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：单相</a:t>
          </a:r>
          <a:r>
            <a:rPr lang="en-US" altLang="en-US" sz="1400" i="1" kern="1200" dirty="0" smtClean="0">
              <a:solidFill>
                <a:srgbClr val="FF0000"/>
              </a:solidFill>
            </a:rPr>
            <a:t>AC-DC </a:t>
          </a:r>
          <a:r>
            <a:rPr lang="zh-CN" altLang="en-US" sz="1400" i="1" kern="1200" dirty="0" smtClean="0">
              <a:solidFill>
                <a:srgbClr val="FF0000"/>
              </a:solidFill>
            </a:rPr>
            <a:t>变换电路</a:t>
          </a:r>
          <a:endParaRPr lang="zh-CN" altLang="en-US" sz="1400" i="1" kern="1200" dirty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：四旋翼自主飞行器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：简易旋转倒立摆及控制装置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：射频 宽带 放大器 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：简易频率特性测试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：红外光通信装置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G</a:t>
          </a:r>
          <a:r>
            <a:rPr lang="zh-CN" altLang="en-US" sz="1400" kern="1200" dirty="0" smtClean="0"/>
            <a:t>：手写绘图板 </a:t>
          </a:r>
          <a:endParaRPr lang="zh-CN" altLang="en-US" sz="1400" kern="1200" dirty="0"/>
        </a:p>
      </dsp:txBody>
      <dsp:txXfrm>
        <a:off x="7647799" y="538652"/>
        <a:ext cx="1341276" cy="48634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91328C-A899-4864-A4ED-0B13A20D2BC3}">
      <dsp:nvSpPr>
        <dsp:cNvPr id="0" name=""/>
        <dsp:cNvSpPr/>
      </dsp:nvSpPr>
      <dsp:spPr>
        <a:xfrm>
          <a:off x="0" y="41365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3901F-576D-4AC4-BC90-42CFBAC1D10C}">
      <dsp:nvSpPr>
        <dsp:cNvPr id="0" name=""/>
        <dsp:cNvSpPr/>
      </dsp:nvSpPr>
      <dsp:spPr>
        <a:xfrm>
          <a:off x="377269" y="5941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A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双向</a:t>
          </a:r>
          <a:r>
            <a:rPr lang="en-US" altLang="zh-CN" sz="2400" kern="1200" dirty="0" smtClean="0">
              <a:solidFill>
                <a:srgbClr val="FF0000"/>
              </a:solidFill>
            </a:rPr>
            <a:t>DC-DC</a:t>
          </a:r>
          <a:r>
            <a:rPr lang="zh-CN" altLang="zh-CN" sz="2400" kern="1200" dirty="0" smtClean="0">
              <a:solidFill>
                <a:srgbClr val="FF0000"/>
              </a:solidFill>
            </a:rPr>
            <a:t>变换器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93997"/>
        <a:ext cx="5212600" cy="639310"/>
      </dsp:txXfrm>
    </dsp:sp>
    <dsp:sp modelId="{36E7351F-01C6-418F-8977-98A764D8F0B3}">
      <dsp:nvSpPr>
        <dsp:cNvPr id="0" name=""/>
        <dsp:cNvSpPr/>
      </dsp:nvSpPr>
      <dsp:spPr>
        <a:xfrm>
          <a:off x="0" y="150229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6C076B-A1D0-40C0-AE51-94190F361F5C}">
      <dsp:nvSpPr>
        <dsp:cNvPr id="0" name=""/>
        <dsp:cNvSpPr/>
      </dsp:nvSpPr>
      <dsp:spPr>
        <a:xfrm>
          <a:off x="377269" y="114805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400" kern="1200" dirty="0" smtClean="0">
              <a:solidFill>
                <a:srgbClr val="FF0000"/>
              </a:solidFill>
            </a:rPr>
            <a:t>B</a:t>
          </a:r>
          <a:r>
            <a:rPr lang="zh-CN" altLang="en-US" sz="2400" kern="1200" dirty="0" smtClean="0">
              <a:solidFill>
                <a:srgbClr val="FF0000"/>
              </a:solidFill>
            </a:rPr>
            <a:t>题：风力摆动控制系统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1182637"/>
        <a:ext cx="5212600" cy="639310"/>
      </dsp:txXfrm>
    </dsp:sp>
    <dsp:sp modelId="{758F141F-30E2-4F08-A96F-EDA71AF592F0}">
      <dsp:nvSpPr>
        <dsp:cNvPr id="0" name=""/>
        <dsp:cNvSpPr/>
      </dsp:nvSpPr>
      <dsp:spPr>
        <a:xfrm>
          <a:off x="0" y="259093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57DF70-8A7B-471C-A0CC-C43397FEE9AE}">
      <dsp:nvSpPr>
        <dsp:cNvPr id="0" name=""/>
        <dsp:cNvSpPr/>
      </dsp:nvSpPr>
      <dsp:spPr>
        <a:xfrm>
          <a:off x="377269" y="223669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D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增益可控射频放大</a:t>
          </a:r>
          <a:r>
            <a:rPr lang="zh-CN" altLang="en-US" sz="2400" kern="1200" dirty="0" smtClean="0">
              <a:solidFill>
                <a:srgbClr val="FF0000"/>
              </a:solidFill>
            </a:rPr>
            <a:t>器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2271277"/>
        <a:ext cx="5212600" cy="639310"/>
      </dsp:txXfrm>
    </dsp:sp>
    <dsp:sp modelId="{FBD61169-B2B9-4406-A69E-A2ED502B5F8E}">
      <dsp:nvSpPr>
        <dsp:cNvPr id="0" name=""/>
        <dsp:cNvSpPr/>
      </dsp:nvSpPr>
      <dsp:spPr>
        <a:xfrm>
          <a:off x="0" y="367957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D70CC9-7B07-45F6-B69E-F93C79CBDC07}">
      <dsp:nvSpPr>
        <dsp:cNvPr id="0" name=""/>
        <dsp:cNvSpPr/>
      </dsp:nvSpPr>
      <dsp:spPr>
        <a:xfrm>
          <a:off x="377269" y="332533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F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数字频率计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3359917"/>
        <a:ext cx="5212600" cy="639310"/>
      </dsp:txXfrm>
    </dsp:sp>
    <dsp:sp modelId="{91802102-A84C-414D-9A00-BC5324C24600}">
      <dsp:nvSpPr>
        <dsp:cNvPr id="0" name=""/>
        <dsp:cNvSpPr/>
      </dsp:nvSpPr>
      <dsp:spPr>
        <a:xfrm>
          <a:off x="0" y="476821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F0C9F9-4DCB-4111-B4E9-7E2F8101D7C7}">
      <dsp:nvSpPr>
        <dsp:cNvPr id="0" name=""/>
        <dsp:cNvSpPr/>
      </dsp:nvSpPr>
      <dsp:spPr>
        <a:xfrm>
          <a:off x="377269" y="441397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0000"/>
              </a:solidFill>
            </a:rPr>
            <a:t>无线通信系统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4448557"/>
        <a:ext cx="5212600" cy="6393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91328C-A899-4864-A4ED-0B13A20D2BC3}">
      <dsp:nvSpPr>
        <dsp:cNvPr id="0" name=""/>
        <dsp:cNvSpPr/>
      </dsp:nvSpPr>
      <dsp:spPr>
        <a:xfrm>
          <a:off x="0" y="41365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3901F-576D-4AC4-BC90-42CFBAC1D10C}">
      <dsp:nvSpPr>
        <dsp:cNvPr id="0" name=""/>
        <dsp:cNvSpPr/>
      </dsp:nvSpPr>
      <dsp:spPr>
        <a:xfrm>
          <a:off x="377269" y="5941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A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双向</a:t>
          </a:r>
          <a:r>
            <a:rPr lang="en-US" altLang="zh-CN" sz="2400" kern="1200" dirty="0" smtClean="0">
              <a:solidFill>
                <a:srgbClr val="FF0000"/>
              </a:solidFill>
            </a:rPr>
            <a:t>DC-DC</a:t>
          </a:r>
          <a:r>
            <a:rPr lang="zh-CN" altLang="zh-CN" sz="2400" kern="1200" dirty="0" smtClean="0">
              <a:solidFill>
                <a:srgbClr val="FF0000"/>
              </a:solidFill>
            </a:rPr>
            <a:t>变换器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93997"/>
        <a:ext cx="5212600" cy="639310"/>
      </dsp:txXfrm>
    </dsp:sp>
    <dsp:sp modelId="{36E7351F-01C6-418F-8977-98A764D8F0B3}">
      <dsp:nvSpPr>
        <dsp:cNvPr id="0" name=""/>
        <dsp:cNvSpPr/>
      </dsp:nvSpPr>
      <dsp:spPr>
        <a:xfrm>
          <a:off x="0" y="150229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6C076B-A1D0-40C0-AE51-94190F361F5C}">
      <dsp:nvSpPr>
        <dsp:cNvPr id="0" name=""/>
        <dsp:cNvSpPr/>
      </dsp:nvSpPr>
      <dsp:spPr>
        <a:xfrm>
          <a:off x="377269" y="114805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400" kern="1200" dirty="0" smtClean="0">
              <a:solidFill>
                <a:srgbClr val="FF0000"/>
              </a:solidFill>
            </a:rPr>
            <a:t>B</a:t>
          </a:r>
          <a:r>
            <a:rPr lang="zh-CN" altLang="en-US" sz="2400" kern="1200" dirty="0" smtClean="0">
              <a:solidFill>
                <a:srgbClr val="FF0000"/>
              </a:solidFill>
            </a:rPr>
            <a:t>题：风力摆动控制系统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1182637"/>
        <a:ext cx="5212600" cy="639310"/>
      </dsp:txXfrm>
    </dsp:sp>
    <dsp:sp modelId="{758F141F-30E2-4F08-A96F-EDA71AF592F0}">
      <dsp:nvSpPr>
        <dsp:cNvPr id="0" name=""/>
        <dsp:cNvSpPr/>
      </dsp:nvSpPr>
      <dsp:spPr>
        <a:xfrm>
          <a:off x="0" y="259093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57DF70-8A7B-471C-A0CC-C43397FEE9AE}">
      <dsp:nvSpPr>
        <dsp:cNvPr id="0" name=""/>
        <dsp:cNvSpPr/>
      </dsp:nvSpPr>
      <dsp:spPr>
        <a:xfrm>
          <a:off x="377269" y="223669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D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增益可控射频放大</a:t>
          </a:r>
          <a:r>
            <a:rPr lang="zh-CN" altLang="en-US" sz="2400" kern="1200" dirty="0" smtClean="0">
              <a:solidFill>
                <a:srgbClr val="FF0000"/>
              </a:solidFill>
            </a:rPr>
            <a:t>器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2271277"/>
        <a:ext cx="5212600" cy="639310"/>
      </dsp:txXfrm>
    </dsp:sp>
    <dsp:sp modelId="{FBD61169-B2B9-4406-A69E-A2ED502B5F8E}">
      <dsp:nvSpPr>
        <dsp:cNvPr id="0" name=""/>
        <dsp:cNvSpPr/>
      </dsp:nvSpPr>
      <dsp:spPr>
        <a:xfrm>
          <a:off x="0" y="367957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D70CC9-7B07-45F6-B69E-F93C79CBDC07}">
      <dsp:nvSpPr>
        <dsp:cNvPr id="0" name=""/>
        <dsp:cNvSpPr/>
      </dsp:nvSpPr>
      <dsp:spPr>
        <a:xfrm>
          <a:off x="377269" y="332533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F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数字频率计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3359917"/>
        <a:ext cx="5212600" cy="639310"/>
      </dsp:txXfrm>
    </dsp:sp>
    <dsp:sp modelId="{91802102-A84C-414D-9A00-BC5324C24600}">
      <dsp:nvSpPr>
        <dsp:cNvPr id="0" name=""/>
        <dsp:cNvSpPr/>
      </dsp:nvSpPr>
      <dsp:spPr>
        <a:xfrm>
          <a:off x="0" y="476821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F0C9F9-4DCB-4111-B4E9-7E2F8101D7C7}">
      <dsp:nvSpPr>
        <dsp:cNvPr id="0" name=""/>
        <dsp:cNvSpPr/>
      </dsp:nvSpPr>
      <dsp:spPr>
        <a:xfrm>
          <a:off x="377269" y="441397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0000"/>
              </a:solidFill>
            </a:rPr>
            <a:t>无线通信系统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4448557"/>
        <a:ext cx="5212600" cy="6393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E59606-6A18-4F61-92D1-25D63A8C1095}">
      <dsp:nvSpPr>
        <dsp:cNvPr id="0" name=""/>
        <dsp:cNvSpPr/>
      </dsp:nvSpPr>
      <dsp:spPr>
        <a:xfrm rot="5400000">
          <a:off x="-213724" y="234554"/>
          <a:ext cx="1424827" cy="9973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/>
            <a:t>2003</a:t>
          </a:r>
          <a:endParaRPr lang="zh-CN" altLang="en-US" sz="2900" kern="1200" dirty="0"/>
        </a:p>
      </dsp:txBody>
      <dsp:txXfrm rot="-5400000">
        <a:off x="1" y="519518"/>
        <a:ext cx="997378" cy="427449"/>
      </dsp:txXfrm>
    </dsp:sp>
    <dsp:sp modelId="{624CC969-B2AA-4E11-83B3-7E6FBC8FD5DF}">
      <dsp:nvSpPr>
        <dsp:cNvPr id="0" name=""/>
        <dsp:cNvSpPr/>
      </dsp:nvSpPr>
      <dsp:spPr>
        <a:xfrm rot="5400000">
          <a:off x="4188520" y="-3170311"/>
          <a:ext cx="926137" cy="73084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400" kern="1200" dirty="0" smtClean="0"/>
            <a:t>3dB</a:t>
          </a:r>
          <a:r>
            <a:rPr lang="zh-CN" altLang="en-US" sz="1400" kern="1200" dirty="0" smtClean="0"/>
            <a:t>通频带</a:t>
          </a:r>
          <a:r>
            <a:rPr lang="en-US" altLang="en-US" sz="1400" kern="1200" dirty="0" smtClean="0">
              <a:solidFill>
                <a:srgbClr val="FF0000"/>
              </a:solidFill>
            </a:rPr>
            <a:t>10kHz</a:t>
          </a:r>
          <a:r>
            <a:rPr lang="zh-CN" altLang="en-US" sz="1400" kern="1200" dirty="0" smtClean="0">
              <a:solidFill>
                <a:srgbClr val="FF0000"/>
              </a:solidFill>
            </a:rPr>
            <a:t>～</a:t>
          </a:r>
          <a:r>
            <a:rPr lang="en-US" altLang="en-US" sz="1400" kern="1200" dirty="0" smtClean="0">
              <a:solidFill>
                <a:srgbClr val="FF0000"/>
              </a:solidFill>
            </a:rPr>
            <a:t>6MHz</a:t>
          </a:r>
          <a:r>
            <a:rPr lang="zh-CN" altLang="en-US" sz="1400" kern="1200" dirty="0" smtClean="0"/>
            <a:t>，在</a:t>
          </a:r>
          <a:r>
            <a:rPr lang="en-US" altLang="en-US" sz="1400" kern="1200" dirty="0" smtClean="0"/>
            <a:t>20kHz</a:t>
          </a:r>
          <a:r>
            <a:rPr lang="zh-CN" altLang="en-US" sz="1400" kern="1200" dirty="0" smtClean="0"/>
            <a:t>～</a:t>
          </a:r>
          <a:r>
            <a:rPr lang="en-US" altLang="en-US" sz="1400" kern="1200" dirty="0" smtClean="0"/>
            <a:t>5MHz</a:t>
          </a:r>
          <a:r>
            <a:rPr lang="zh-CN" altLang="en-US" sz="1400" kern="1200" dirty="0" smtClean="0"/>
            <a:t>频带内增益起伏</a:t>
          </a:r>
          <a:r>
            <a:rPr lang="zh-CN" altLang="en-US" sz="1400" kern="1200" dirty="0" smtClean="0">
              <a:solidFill>
                <a:srgbClr val="FF0000"/>
              </a:solidFill>
            </a:rPr>
            <a:t>≤</a:t>
          </a:r>
          <a:r>
            <a:rPr lang="en-US" altLang="en-US" sz="1400" kern="1200" dirty="0" smtClean="0">
              <a:solidFill>
                <a:srgbClr val="FF0000"/>
              </a:solidFill>
            </a:rPr>
            <a:t>1dB</a:t>
          </a:r>
          <a:endParaRPr lang="zh-CN" altLang="en-US" sz="1400" kern="1200" dirty="0">
            <a:solidFill>
              <a:srgbClr val="FF0000"/>
            </a:solidFill>
          </a:endParaRPr>
        </a:p>
      </dsp:txBody>
      <dsp:txXfrm rot="-5400000">
        <a:off x="997379" y="66040"/>
        <a:ext cx="7263210" cy="835717"/>
      </dsp:txXfrm>
    </dsp:sp>
    <dsp:sp modelId="{560EF59C-1EF2-4610-BA6F-05111FEFF8F6}">
      <dsp:nvSpPr>
        <dsp:cNvPr id="0" name=""/>
        <dsp:cNvSpPr/>
      </dsp:nvSpPr>
      <dsp:spPr>
        <a:xfrm rot="5400000">
          <a:off x="-213724" y="1524024"/>
          <a:ext cx="1424827" cy="9973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/>
            <a:t>2009</a:t>
          </a:r>
          <a:endParaRPr lang="zh-CN" sz="2900" kern="1200" dirty="0"/>
        </a:p>
      </dsp:txBody>
      <dsp:txXfrm rot="-5400000">
        <a:off x="1" y="1808988"/>
        <a:ext cx="997378" cy="427449"/>
      </dsp:txXfrm>
    </dsp:sp>
    <dsp:sp modelId="{E453777F-7D20-49BD-BBA5-DFE067C324A0}">
      <dsp:nvSpPr>
        <dsp:cNvPr id="0" name=""/>
        <dsp:cNvSpPr/>
      </dsp:nvSpPr>
      <dsp:spPr>
        <a:xfrm rot="5400000">
          <a:off x="4188520" y="-1880841"/>
          <a:ext cx="926137" cy="73084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3dB</a:t>
          </a:r>
          <a:r>
            <a:rPr lang="zh-CN" altLang="en-US" sz="1400" kern="1200" dirty="0" smtClean="0"/>
            <a:t>通频带</a:t>
          </a:r>
          <a:r>
            <a:rPr lang="en-US" altLang="zh-CN" sz="1400" kern="1200" dirty="0" smtClean="0"/>
            <a:t>0</a:t>
          </a:r>
          <a:r>
            <a:rPr lang="zh-CN" altLang="en-US" sz="1400" kern="1200" dirty="0" smtClean="0"/>
            <a:t>～</a:t>
          </a:r>
          <a:r>
            <a:rPr lang="en-US" altLang="zh-CN" sz="1400" kern="1200" dirty="0" smtClean="0"/>
            <a:t>5MHz</a:t>
          </a:r>
          <a:r>
            <a:rPr lang="zh-CN" altLang="en-US" sz="1400" kern="1200" dirty="0" smtClean="0"/>
            <a:t>；在</a:t>
          </a:r>
          <a:r>
            <a:rPr lang="en-US" altLang="zh-CN" sz="1400" kern="1200" dirty="0" smtClean="0">
              <a:solidFill>
                <a:srgbClr val="FF0000"/>
              </a:solidFill>
            </a:rPr>
            <a:t>0</a:t>
          </a:r>
          <a:r>
            <a:rPr lang="zh-CN" altLang="en-US" sz="1400" kern="1200" dirty="0" smtClean="0">
              <a:solidFill>
                <a:srgbClr val="FF0000"/>
              </a:solidFill>
            </a:rPr>
            <a:t>～</a:t>
          </a:r>
          <a:r>
            <a:rPr lang="en-US" altLang="zh-CN" sz="1400" kern="1200" dirty="0" smtClean="0">
              <a:solidFill>
                <a:srgbClr val="FF0000"/>
              </a:solidFill>
            </a:rPr>
            <a:t>4MHz</a:t>
          </a:r>
          <a:r>
            <a:rPr lang="zh-CN" altLang="en-US" sz="1400" kern="1200" dirty="0" smtClean="0"/>
            <a:t>通频带内增益起伏≤</a:t>
          </a:r>
          <a:r>
            <a:rPr lang="en-US" altLang="zh-CN" sz="1400" kern="1200" dirty="0" smtClean="0"/>
            <a:t>1dB</a:t>
          </a:r>
          <a:r>
            <a:rPr lang="zh-CN" altLang="en-US" sz="1400" kern="1200" dirty="0" smtClean="0"/>
            <a:t>。（基本要求）</a:t>
          </a:r>
          <a:endParaRPr lang="zh-C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3dB</a:t>
          </a:r>
          <a:r>
            <a:rPr lang="zh-CN" altLang="en-US" sz="1400" kern="1200" dirty="0" smtClean="0"/>
            <a:t>通频带</a:t>
          </a:r>
          <a:r>
            <a:rPr lang="en-US" altLang="zh-CN" sz="1400" kern="1200" dirty="0" smtClean="0"/>
            <a:t>0</a:t>
          </a:r>
          <a:r>
            <a:rPr lang="zh-CN" altLang="en-US" sz="1400" kern="1200" dirty="0" smtClean="0"/>
            <a:t>～</a:t>
          </a:r>
          <a:r>
            <a:rPr lang="en-US" altLang="zh-CN" sz="1400" kern="1200" dirty="0" smtClean="0"/>
            <a:t>10MHz</a:t>
          </a:r>
          <a:r>
            <a:rPr lang="zh-CN" altLang="en-US" sz="1400" kern="1200" dirty="0" smtClean="0"/>
            <a:t>；在</a:t>
          </a:r>
          <a:r>
            <a:rPr lang="en-US" altLang="zh-CN" sz="1400" kern="1200" dirty="0" smtClean="0">
              <a:solidFill>
                <a:srgbClr val="FF0000"/>
              </a:solidFill>
            </a:rPr>
            <a:t>0</a:t>
          </a:r>
          <a:r>
            <a:rPr lang="zh-CN" altLang="en-US" sz="1400" kern="1200" dirty="0" smtClean="0">
              <a:solidFill>
                <a:srgbClr val="FF0000"/>
              </a:solidFill>
            </a:rPr>
            <a:t>～</a:t>
          </a:r>
          <a:r>
            <a:rPr lang="en-US" altLang="zh-CN" sz="1400" kern="1200" dirty="0" smtClean="0">
              <a:solidFill>
                <a:srgbClr val="FF0000"/>
              </a:solidFill>
            </a:rPr>
            <a:t>9MHz</a:t>
          </a:r>
          <a:r>
            <a:rPr lang="zh-CN" altLang="en-US" sz="1400" kern="1200" dirty="0" smtClean="0"/>
            <a:t>通频带内增益起伏≤</a:t>
          </a:r>
          <a:r>
            <a:rPr lang="en-US" altLang="zh-CN" sz="1400" kern="1200" dirty="0" smtClean="0"/>
            <a:t>1dB</a:t>
          </a:r>
          <a:r>
            <a:rPr lang="zh-CN" altLang="en-US" sz="1400" kern="1200" dirty="0" smtClean="0"/>
            <a:t>。（发挥部分）</a:t>
          </a:r>
          <a:endParaRPr lang="zh-CN" sz="1400" kern="1200" dirty="0"/>
        </a:p>
      </dsp:txBody>
      <dsp:txXfrm rot="-5400000">
        <a:off x="997379" y="1355510"/>
        <a:ext cx="7263210" cy="835717"/>
      </dsp:txXfrm>
    </dsp:sp>
    <dsp:sp modelId="{53D68458-003B-4C04-9D5C-8FAF940D23D0}">
      <dsp:nvSpPr>
        <dsp:cNvPr id="0" name=""/>
        <dsp:cNvSpPr/>
      </dsp:nvSpPr>
      <dsp:spPr>
        <a:xfrm rot="5400000">
          <a:off x="-213724" y="2951780"/>
          <a:ext cx="1424827" cy="9973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/>
            <a:t>2011</a:t>
          </a:r>
          <a:endParaRPr lang="zh-CN" altLang="en-US" sz="2900" kern="1200" dirty="0"/>
        </a:p>
      </dsp:txBody>
      <dsp:txXfrm rot="-5400000">
        <a:off x="1" y="3236744"/>
        <a:ext cx="997378" cy="427449"/>
      </dsp:txXfrm>
    </dsp:sp>
    <dsp:sp modelId="{C309BA64-64B7-4B10-AE32-EE5337D7EF8B}">
      <dsp:nvSpPr>
        <dsp:cNvPr id="0" name=""/>
        <dsp:cNvSpPr/>
      </dsp:nvSpPr>
      <dsp:spPr>
        <a:xfrm rot="5400000">
          <a:off x="4050233" y="-453084"/>
          <a:ext cx="1202710" cy="73084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谐振频率：</a:t>
          </a:r>
          <a:r>
            <a:rPr lang="en-US" altLang="en-US" sz="1400" kern="1200" dirty="0" smtClean="0">
              <a:solidFill>
                <a:srgbClr val="FF0000"/>
              </a:solidFill>
            </a:rPr>
            <a:t>f0 =15MHz</a:t>
          </a:r>
          <a:r>
            <a:rPr lang="zh-CN" altLang="en-US" sz="1400" kern="1200" dirty="0" smtClean="0"/>
            <a:t>；允许偏差</a:t>
          </a:r>
          <a:r>
            <a:rPr lang="en-US" altLang="en-US" sz="1400" kern="1200" dirty="0" smtClean="0"/>
            <a:t>±100kHz</a:t>
          </a:r>
          <a:r>
            <a:rPr lang="zh-CN" altLang="en-US" sz="1400" kern="1200" dirty="0" smtClean="0"/>
            <a:t>；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增益：不小于</a:t>
          </a:r>
          <a:r>
            <a:rPr lang="en-US" altLang="en-US" sz="1400" kern="1200" dirty="0" smtClean="0"/>
            <a:t>60dB</a:t>
          </a:r>
          <a:r>
            <a:rPr lang="zh-CN" altLang="en-US" sz="1400" kern="1200" dirty="0" smtClean="0"/>
            <a:t>；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−</a:t>
          </a:r>
          <a:r>
            <a:rPr lang="en-US" altLang="en-US" sz="1400" kern="1200" dirty="0" smtClean="0"/>
            <a:t>3dB </a:t>
          </a:r>
          <a:r>
            <a:rPr lang="zh-CN" altLang="en-US" sz="1400" kern="1200" dirty="0" smtClean="0"/>
            <a:t>带宽：</a:t>
          </a:r>
          <a:r>
            <a:rPr lang="en-US" altLang="en-US" sz="1400" kern="1200" dirty="0" smtClean="0"/>
            <a:t>2Δf0.7 =300kHz</a:t>
          </a:r>
          <a:r>
            <a:rPr lang="zh-CN" altLang="en-US" sz="1400" kern="1200" dirty="0" smtClean="0"/>
            <a:t>；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带内波动不大于</a:t>
          </a:r>
          <a:r>
            <a:rPr lang="en-US" altLang="en-US" sz="1400" kern="1200" dirty="0" smtClean="0"/>
            <a:t>2dB</a:t>
          </a:r>
          <a:r>
            <a:rPr lang="zh-CN" altLang="en-US" sz="1400" kern="1200" dirty="0" smtClean="0"/>
            <a:t>；</a:t>
          </a:r>
          <a:endParaRPr lang="zh-CN" altLang="en-US" sz="1400" kern="1200" dirty="0"/>
        </a:p>
      </dsp:txBody>
      <dsp:txXfrm rot="-5400000">
        <a:off x="997379" y="2658481"/>
        <a:ext cx="7249709" cy="1085288"/>
      </dsp:txXfrm>
    </dsp:sp>
    <dsp:sp modelId="{728A11CD-F64F-4BE6-A261-6A1E1E72E201}">
      <dsp:nvSpPr>
        <dsp:cNvPr id="0" name=""/>
        <dsp:cNvSpPr/>
      </dsp:nvSpPr>
      <dsp:spPr>
        <a:xfrm rot="5400000">
          <a:off x="-213724" y="4406867"/>
          <a:ext cx="1424827" cy="9973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/>
            <a:t>2013</a:t>
          </a:r>
          <a:endParaRPr lang="zh-CN" altLang="en-US" sz="2900" kern="1200" dirty="0"/>
        </a:p>
      </dsp:txBody>
      <dsp:txXfrm rot="-5400000">
        <a:off x="1" y="4691831"/>
        <a:ext cx="997378" cy="427449"/>
      </dsp:txXfrm>
    </dsp:sp>
    <dsp:sp modelId="{FBECA6F3-CE7C-4070-99FE-E217033EA479}">
      <dsp:nvSpPr>
        <dsp:cNvPr id="0" name=""/>
        <dsp:cNvSpPr/>
      </dsp:nvSpPr>
      <dsp:spPr>
        <a:xfrm rot="5400000">
          <a:off x="4022903" y="1002001"/>
          <a:ext cx="1257370" cy="73084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放大器 </a:t>
          </a:r>
          <a:r>
            <a:rPr lang="en-US" altLang="en-US" sz="1400" kern="1200" dirty="0" smtClean="0"/>
            <a:t>BW -3dB </a:t>
          </a:r>
          <a:r>
            <a:rPr lang="zh-CN" altLang="en-US" sz="1400" kern="1200" dirty="0" smtClean="0"/>
            <a:t>的</a:t>
          </a:r>
          <a:r>
            <a:rPr lang="zh-CN" altLang="en-US" sz="1400" kern="1200" dirty="0" smtClean="0">
              <a:solidFill>
                <a:srgbClr val="FF0000"/>
              </a:solidFill>
            </a:rPr>
            <a:t>下限 频率 </a:t>
          </a:r>
          <a:r>
            <a:rPr lang="en-US" altLang="en-US" sz="1400" kern="1200" dirty="0" err="1" smtClean="0">
              <a:solidFill>
                <a:srgbClr val="FF0000"/>
              </a:solidFill>
            </a:rPr>
            <a:t>fL</a:t>
          </a:r>
          <a:r>
            <a:rPr lang="en-US" altLang="en-US" sz="1400" kern="1200" dirty="0" smtClean="0">
              <a:solidFill>
                <a:srgbClr val="FF0000"/>
              </a:solidFill>
            </a:rPr>
            <a:t> ≤0.3MHz </a:t>
          </a:r>
          <a:r>
            <a:rPr lang="zh-CN" altLang="en-US" sz="1400" kern="1200" dirty="0" smtClean="0">
              <a:solidFill>
                <a:srgbClr val="FF0000"/>
              </a:solidFill>
            </a:rPr>
            <a:t>，上限频率 </a:t>
          </a:r>
          <a:r>
            <a:rPr lang="en-US" altLang="en-US" sz="1400" kern="1200" dirty="0" smtClean="0">
              <a:solidFill>
                <a:srgbClr val="FF0000"/>
              </a:solidFill>
            </a:rPr>
            <a:t>fH≥20MHz </a:t>
          </a:r>
          <a:r>
            <a:rPr lang="zh-CN" altLang="en-US" sz="1400" kern="1200" dirty="0" smtClean="0"/>
            <a:t>，并要 求在 </a:t>
          </a:r>
          <a:r>
            <a:rPr lang="en-US" altLang="en-US" sz="1400" kern="1200" dirty="0" smtClean="0"/>
            <a:t>1MHz </a:t>
          </a:r>
          <a:r>
            <a:rPr lang="zh-CN" altLang="en-US" sz="1400" kern="1200" dirty="0" smtClean="0"/>
            <a:t>～</a:t>
          </a:r>
          <a:r>
            <a:rPr lang="en-US" altLang="en-US" sz="1400" kern="1200" dirty="0" smtClean="0"/>
            <a:t>15MHz </a:t>
          </a:r>
          <a:r>
            <a:rPr lang="zh-CN" altLang="en-US" sz="1400" kern="1200" dirty="0" smtClean="0"/>
            <a:t>频带内增益起伏 ≤</a:t>
          </a:r>
          <a:r>
            <a:rPr lang="en-US" altLang="en-US" sz="1400" kern="1200" dirty="0" smtClean="0"/>
            <a:t>1dB </a:t>
          </a:r>
          <a:r>
            <a:rPr lang="zh-CN" altLang="en-US" sz="1400" kern="1200" dirty="0" smtClean="0"/>
            <a:t>。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放大器 </a:t>
          </a:r>
          <a:r>
            <a:rPr lang="en-US" altLang="en-US" sz="1400" kern="1200" dirty="0" smtClean="0"/>
            <a:t>BW -3dB </a:t>
          </a:r>
          <a:r>
            <a:rPr lang="zh-CN" altLang="en-US" sz="1400" kern="1200" dirty="0" smtClean="0"/>
            <a:t>的</a:t>
          </a:r>
          <a:r>
            <a:rPr lang="zh-CN" altLang="en-US" sz="1400" kern="1200" dirty="0" smtClean="0">
              <a:solidFill>
                <a:srgbClr val="FF0000"/>
              </a:solidFill>
            </a:rPr>
            <a:t>下限频率 </a:t>
          </a:r>
          <a:r>
            <a:rPr lang="en-US" altLang="en-US" sz="1400" kern="1200" dirty="0" err="1" smtClean="0">
              <a:solidFill>
                <a:srgbClr val="FF0000"/>
              </a:solidFill>
            </a:rPr>
            <a:t>fL</a:t>
          </a:r>
          <a:r>
            <a:rPr lang="en-US" altLang="en-US" sz="1400" kern="1200" dirty="0" smtClean="0">
              <a:solidFill>
                <a:srgbClr val="FF0000"/>
              </a:solidFill>
            </a:rPr>
            <a:t> ≤0.3MHz </a:t>
          </a:r>
          <a:r>
            <a:rPr lang="zh-CN" altLang="en-US" sz="1400" kern="1200" dirty="0" smtClean="0">
              <a:solidFill>
                <a:srgbClr val="FF0000"/>
              </a:solidFill>
            </a:rPr>
            <a:t>，上限频率 </a:t>
          </a:r>
          <a:r>
            <a:rPr lang="en-US" altLang="en-US" sz="1400" kern="1200" dirty="0" smtClean="0">
              <a:solidFill>
                <a:srgbClr val="FF0000"/>
              </a:solidFill>
            </a:rPr>
            <a:t>fH≥100MHz </a:t>
          </a:r>
          <a:r>
            <a:rPr lang="zh-CN" altLang="en-US" sz="1400" kern="1200" dirty="0" smtClean="0"/>
            <a:t>，并 要 求在 </a:t>
          </a:r>
          <a:r>
            <a:rPr lang="en-US" altLang="en-US" sz="1400" kern="1200" dirty="0" smtClean="0"/>
            <a:t>1MHz </a:t>
          </a:r>
          <a:r>
            <a:rPr lang="zh-CN" altLang="en-US" sz="1400" kern="1200" dirty="0" smtClean="0"/>
            <a:t>～</a:t>
          </a:r>
          <a:r>
            <a:rPr lang="en-US" altLang="en-US" sz="1400" kern="1200" dirty="0" smtClean="0"/>
            <a:t>80MHz </a:t>
          </a:r>
          <a:r>
            <a:rPr lang="zh-CN" altLang="en-US" sz="1400" kern="1200" dirty="0" smtClean="0"/>
            <a:t>频带内增 益起伏≤ </a:t>
          </a:r>
          <a:r>
            <a:rPr lang="en-US" altLang="en-US" sz="1400" kern="1200" dirty="0" smtClean="0"/>
            <a:t>1dB </a:t>
          </a:r>
          <a:endParaRPr lang="zh-CN" altLang="en-US" sz="1400" kern="1200" dirty="0"/>
        </a:p>
      </dsp:txBody>
      <dsp:txXfrm rot="-5400000">
        <a:off x="997378" y="4088906"/>
        <a:ext cx="7247040" cy="113461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AC74E9-3CBE-48A4-B1D0-E8C9948FA124}">
      <dsp:nvSpPr>
        <dsp:cNvPr id="0" name=""/>
        <dsp:cNvSpPr/>
      </dsp:nvSpPr>
      <dsp:spPr>
        <a:xfrm>
          <a:off x="0" y="0"/>
          <a:ext cx="5252485" cy="4223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rgbClr val="C00000"/>
              </a:solidFill>
              <a:effectLst/>
            </a:rPr>
            <a:t>完美的示波器性能：</a:t>
          </a:r>
          <a:endParaRPr lang="en-US" sz="1400" b="1" kern="1200" dirty="0">
            <a:solidFill>
              <a:srgbClr val="C00000"/>
            </a:solidFill>
            <a:effectLst/>
          </a:endParaRPr>
        </a:p>
      </dsp:txBody>
      <dsp:txXfrm>
        <a:off x="20617" y="20617"/>
        <a:ext cx="5211251" cy="381107"/>
      </dsp:txXfrm>
    </dsp:sp>
    <dsp:sp modelId="{0E49BFDA-D640-4628-898F-FBB587FD0D20}">
      <dsp:nvSpPr>
        <dsp:cNvPr id="0" name=""/>
        <dsp:cNvSpPr/>
      </dsp:nvSpPr>
      <dsp:spPr>
        <a:xfrm>
          <a:off x="0" y="425526"/>
          <a:ext cx="5252485" cy="17367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766" tIns="16510" rIns="92456" bIns="1651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1300" kern="1200" dirty="0" smtClean="0">
              <a:effectLst/>
            </a:rPr>
            <a:t>采样率：</a:t>
          </a:r>
          <a:r>
            <a:rPr lang="en-US" altLang="zh-CN" sz="1300" kern="1200" dirty="0" smtClean="0">
              <a:effectLst/>
            </a:rPr>
            <a:t>5GSa/s</a:t>
          </a:r>
          <a:endParaRPr lang="en-US" sz="1300" kern="1200" dirty="0">
            <a:effectLst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1300" kern="1200" dirty="0" smtClean="0">
              <a:effectLst/>
            </a:rPr>
            <a:t>通道：</a:t>
          </a:r>
          <a:r>
            <a:rPr lang="en-US" altLang="zh-CN" sz="1300" kern="1200" dirty="0" smtClean="0">
              <a:effectLst/>
            </a:rPr>
            <a:t>4</a:t>
          </a:r>
          <a:r>
            <a:rPr lang="zh-CN" altLang="en-US" sz="1300" kern="1200" dirty="0" smtClean="0">
              <a:effectLst/>
            </a:rPr>
            <a:t>个模拟通道</a:t>
          </a:r>
          <a:r>
            <a:rPr lang="en-US" altLang="zh-CN" sz="1300" kern="1200" dirty="0" smtClean="0">
              <a:effectLst/>
            </a:rPr>
            <a:t>+16</a:t>
          </a:r>
          <a:r>
            <a:rPr lang="zh-CN" altLang="en-US" sz="1300" kern="1200" dirty="0" smtClean="0">
              <a:effectLst/>
            </a:rPr>
            <a:t>数字通道</a:t>
          </a:r>
          <a:endParaRPr lang="en-US" sz="1300" kern="1200" dirty="0">
            <a:effectLst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1300" kern="1200" dirty="0" smtClean="0">
              <a:effectLst/>
            </a:rPr>
            <a:t>记录长度：</a:t>
          </a:r>
          <a:r>
            <a:rPr lang="en-US" altLang="zh-CN" sz="1300" kern="1200" dirty="0" smtClean="0">
              <a:effectLst/>
            </a:rPr>
            <a:t>10M</a:t>
          </a:r>
          <a:endParaRPr lang="en-US" sz="1300" kern="1200" dirty="0">
            <a:effectLst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1300" b="1" kern="1200" dirty="0" smtClean="0">
              <a:solidFill>
                <a:srgbClr val="C00000"/>
              </a:solidFill>
              <a:effectLst/>
            </a:rPr>
            <a:t>强大的波形搜索引擎：</a:t>
          </a:r>
          <a:r>
            <a:rPr lang="en-US" sz="1300" b="1" kern="1200" dirty="0" smtClean="0">
              <a:solidFill>
                <a:srgbClr val="C00000"/>
              </a:solidFill>
              <a:effectLst/>
            </a:rPr>
            <a:t>Wave Inspector</a:t>
          </a:r>
          <a:endParaRPr lang="en-US" sz="1300" kern="1200" dirty="0">
            <a:effectLst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1300" kern="1200" dirty="0" smtClean="0">
              <a:effectLst/>
            </a:rPr>
            <a:t>强大的串行总线分析</a:t>
          </a:r>
          <a:endParaRPr lang="en-US" sz="1300" kern="1200" dirty="0">
            <a:effectLst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300" kern="1200" dirty="0" smtClean="0">
              <a:effectLst/>
            </a:rPr>
            <a:t>Fastacq:280K</a:t>
          </a:r>
          <a:endParaRPr lang="en-US" sz="1300" kern="1200" dirty="0">
            <a:effectLst/>
          </a:endParaRPr>
        </a:p>
      </dsp:txBody>
      <dsp:txXfrm>
        <a:off x="0" y="425526"/>
        <a:ext cx="5252485" cy="1736778"/>
      </dsp:txXfrm>
    </dsp:sp>
    <dsp:sp modelId="{9E0F020F-1430-41D5-B084-D87DF7163876}">
      <dsp:nvSpPr>
        <dsp:cNvPr id="0" name=""/>
        <dsp:cNvSpPr/>
      </dsp:nvSpPr>
      <dsp:spPr>
        <a:xfrm>
          <a:off x="0" y="2162305"/>
          <a:ext cx="5252485" cy="4223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rgbClr val="C00000"/>
              </a:solidFill>
              <a:effectLst/>
              <a:latin typeface="+mn-ea"/>
              <a:ea typeface="+mn-ea"/>
            </a:rPr>
            <a:t>独立的</a:t>
          </a:r>
          <a:r>
            <a:rPr lang="en-US" altLang="zh-CN" sz="1400" b="1" kern="1200" dirty="0" smtClean="0">
              <a:solidFill>
                <a:srgbClr val="C00000"/>
              </a:solidFill>
              <a:effectLst/>
              <a:latin typeface="+mn-ea"/>
              <a:ea typeface="+mn-ea"/>
            </a:rPr>
            <a:t>RF</a:t>
          </a:r>
          <a:r>
            <a:rPr lang="zh-CN" altLang="en-US" sz="1400" b="1" kern="1200" dirty="0" smtClean="0">
              <a:solidFill>
                <a:srgbClr val="C00000"/>
              </a:solidFill>
              <a:effectLst/>
              <a:latin typeface="+mn-ea"/>
              <a:ea typeface="+mn-ea"/>
            </a:rPr>
            <a:t>通道</a:t>
          </a:r>
          <a:r>
            <a:rPr lang="en-US" altLang="zh-CN" sz="1400" b="1" kern="1200" dirty="0" smtClean="0">
              <a:solidFill>
                <a:srgbClr val="C00000"/>
              </a:solidFill>
              <a:effectLst/>
              <a:latin typeface="+mn-ea"/>
              <a:ea typeface="+mn-ea"/>
            </a:rPr>
            <a:t>:</a:t>
          </a:r>
          <a:endParaRPr lang="en-US" sz="1400" b="1" kern="1200" dirty="0">
            <a:solidFill>
              <a:srgbClr val="C00000"/>
            </a:solidFill>
            <a:effectLst/>
            <a:latin typeface="+mn-ea"/>
            <a:ea typeface="+mn-ea"/>
          </a:endParaRPr>
        </a:p>
      </dsp:txBody>
      <dsp:txXfrm>
        <a:off x="20617" y="2182922"/>
        <a:ext cx="5211251" cy="381107"/>
      </dsp:txXfrm>
    </dsp:sp>
    <dsp:sp modelId="{D2E46845-C6DE-4B82-BC06-7B4DB465A59F}">
      <dsp:nvSpPr>
        <dsp:cNvPr id="0" name=""/>
        <dsp:cNvSpPr/>
      </dsp:nvSpPr>
      <dsp:spPr>
        <a:xfrm>
          <a:off x="0" y="2584646"/>
          <a:ext cx="5252485" cy="1534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766" tIns="16510" rIns="92456" bIns="1651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1300" kern="1200" dirty="0" smtClean="0">
              <a:effectLst/>
            </a:rPr>
            <a:t>频率：</a:t>
          </a:r>
          <a:r>
            <a:rPr lang="en-US" altLang="zh-CN" sz="1300" kern="1200" dirty="0" smtClean="0">
              <a:effectLst/>
            </a:rPr>
            <a:t>9KHz-</a:t>
          </a:r>
          <a:r>
            <a:rPr lang="zh-CN" altLang="en-US" sz="1300" kern="1200" dirty="0" smtClean="0">
              <a:effectLst/>
            </a:rPr>
            <a:t>示波器带宽（可选</a:t>
          </a:r>
          <a:r>
            <a:rPr lang="en-US" altLang="zh-CN" sz="1300" kern="1200" dirty="0" smtClean="0">
              <a:effectLst/>
            </a:rPr>
            <a:t>3GHz</a:t>
          </a:r>
          <a:r>
            <a:rPr lang="zh-CN" altLang="en-US" sz="1300" kern="1200" dirty="0" smtClean="0">
              <a:effectLst/>
            </a:rPr>
            <a:t>）</a:t>
          </a:r>
          <a:endParaRPr lang="en-US" sz="1300" kern="1200" dirty="0">
            <a:effectLst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1300" kern="1200" dirty="0" smtClean="0">
              <a:effectLst/>
            </a:rPr>
            <a:t>低噪：</a:t>
          </a:r>
          <a:r>
            <a:rPr lang="en-US" altLang="zh-CN" sz="1300" kern="1200" dirty="0" smtClean="0">
              <a:effectLst/>
            </a:rPr>
            <a:t>-148dBm/Hz</a:t>
          </a:r>
          <a:r>
            <a:rPr lang="zh-CN" altLang="en-US" sz="1300" kern="1200" dirty="0" smtClean="0">
              <a:effectLst/>
            </a:rPr>
            <a:t>（典型值）</a:t>
          </a:r>
          <a:endParaRPr lang="en-US" sz="1300" kern="1200" dirty="0">
            <a:effectLst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1300" kern="1200" dirty="0" smtClean="0">
              <a:effectLst/>
            </a:rPr>
            <a:t>幅度精度：</a:t>
          </a:r>
          <a:r>
            <a:rPr lang="en-US" altLang="zh-CN" sz="1300" kern="1200" dirty="0" smtClean="0">
              <a:effectLst/>
            </a:rPr>
            <a:t>±1.5dB</a:t>
          </a:r>
          <a:endParaRPr lang="en-US" sz="1300" kern="1200" dirty="0">
            <a:effectLst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1300" kern="1200" dirty="0" smtClean="0">
              <a:effectLst/>
            </a:rPr>
            <a:t>相噪：</a:t>
          </a:r>
          <a:r>
            <a:rPr lang="en-US" altLang="zh-CN" sz="1300" kern="1200" dirty="0" smtClean="0">
              <a:effectLst/>
            </a:rPr>
            <a:t>-81dBc/Hz@10KHz</a:t>
          </a:r>
          <a:endParaRPr lang="en-US" sz="1300" kern="1200" dirty="0">
            <a:effectLst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1300" b="1" kern="1200" dirty="0" smtClean="0">
              <a:solidFill>
                <a:srgbClr val="C00000"/>
              </a:solidFill>
              <a:effectLst/>
            </a:rPr>
            <a:t>三维频谱图与</a:t>
          </a:r>
          <a:r>
            <a:rPr lang="en-US" altLang="zh-CN" sz="1300" b="1" kern="1200" dirty="0" smtClean="0">
              <a:solidFill>
                <a:srgbClr val="C00000"/>
              </a:solidFill>
              <a:effectLst/>
            </a:rPr>
            <a:t>11</a:t>
          </a:r>
          <a:r>
            <a:rPr lang="zh-CN" altLang="en-US" sz="1300" b="1" kern="1200" dirty="0" smtClean="0">
              <a:solidFill>
                <a:srgbClr val="C00000"/>
              </a:solidFill>
              <a:effectLst/>
            </a:rPr>
            <a:t>组自动峰值检测标记</a:t>
          </a:r>
          <a:endParaRPr lang="en-US" sz="1300" kern="1200" dirty="0">
            <a:effectLst/>
          </a:endParaRPr>
        </a:p>
      </dsp:txBody>
      <dsp:txXfrm>
        <a:off x="0" y="2584646"/>
        <a:ext cx="5252485" cy="1534827"/>
      </dsp:txXfrm>
    </dsp:sp>
    <dsp:sp modelId="{9E5F903D-834C-4702-965B-9C4CD124DDE2}">
      <dsp:nvSpPr>
        <dsp:cNvPr id="0" name=""/>
        <dsp:cNvSpPr/>
      </dsp:nvSpPr>
      <dsp:spPr>
        <a:xfrm>
          <a:off x="0" y="4119474"/>
          <a:ext cx="5252485" cy="4223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 smtClean="0">
              <a:solidFill>
                <a:srgbClr val="C00000"/>
              </a:solidFill>
              <a:effectLst/>
            </a:rPr>
            <a:t>4</a:t>
          </a:r>
          <a:r>
            <a:rPr lang="zh-CN" altLang="en-US" sz="1400" b="1" kern="1200" dirty="0" smtClean="0">
              <a:solidFill>
                <a:srgbClr val="C00000"/>
              </a:solidFill>
              <a:effectLst/>
            </a:rPr>
            <a:t>位电压表</a:t>
          </a:r>
          <a:r>
            <a:rPr lang="en-US" altLang="zh-CN" sz="1400" b="1" kern="1200" dirty="0" smtClean="0">
              <a:solidFill>
                <a:srgbClr val="C00000"/>
              </a:solidFill>
              <a:effectLst/>
            </a:rPr>
            <a:t>+5</a:t>
          </a:r>
          <a:r>
            <a:rPr lang="zh-CN" altLang="en-US" sz="1400" b="1" kern="1200" dirty="0" smtClean="0">
              <a:solidFill>
                <a:srgbClr val="C00000"/>
              </a:solidFill>
              <a:effectLst/>
            </a:rPr>
            <a:t>位频率计</a:t>
          </a:r>
          <a:endParaRPr lang="en-US" altLang="zh-CN" sz="1400" b="1" kern="1200" dirty="0" smtClean="0">
            <a:solidFill>
              <a:srgbClr val="C00000"/>
            </a:solidFill>
            <a:effectLst/>
          </a:endParaRPr>
        </a:p>
      </dsp:txBody>
      <dsp:txXfrm>
        <a:off x="20617" y="4140091"/>
        <a:ext cx="5211251" cy="381107"/>
      </dsp:txXfrm>
    </dsp:sp>
    <dsp:sp modelId="{79FAEEB1-0907-4C41-AEE4-3736C72C3EDF}">
      <dsp:nvSpPr>
        <dsp:cNvPr id="0" name=""/>
        <dsp:cNvSpPr/>
      </dsp:nvSpPr>
      <dsp:spPr>
        <a:xfrm>
          <a:off x="0" y="4555864"/>
          <a:ext cx="5252485" cy="4223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b="1" kern="1200" dirty="0" smtClean="0">
              <a:solidFill>
                <a:srgbClr val="C00000"/>
              </a:solidFill>
              <a:effectLst/>
            </a:rPr>
            <a:t>AFG</a:t>
          </a:r>
          <a:r>
            <a:rPr lang="zh-CN" altLang="en-US" sz="1400" b="1" kern="1200" dirty="0" smtClean="0">
              <a:solidFill>
                <a:srgbClr val="C00000"/>
              </a:solidFill>
              <a:effectLst/>
            </a:rPr>
            <a:t>任意波形发生器</a:t>
          </a:r>
          <a:endParaRPr lang="en-US" altLang="zh-CN" sz="1400" b="1" kern="1200" dirty="0" smtClean="0">
            <a:solidFill>
              <a:srgbClr val="C00000"/>
            </a:solidFill>
            <a:effectLst/>
          </a:endParaRPr>
        </a:p>
      </dsp:txBody>
      <dsp:txXfrm>
        <a:off x="20617" y="4576481"/>
        <a:ext cx="5211251" cy="381107"/>
      </dsp:txXfrm>
    </dsp:sp>
    <dsp:sp modelId="{83222385-646C-42E9-A30F-D34E5F0DD200}">
      <dsp:nvSpPr>
        <dsp:cNvPr id="0" name=""/>
        <dsp:cNvSpPr/>
      </dsp:nvSpPr>
      <dsp:spPr>
        <a:xfrm>
          <a:off x="0" y="4978205"/>
          <a:ext cx="5252485" cy="1151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766" tIns="16510" rIns="92456" bIns="1651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en-US" sz="1300" b="0" kern="1200" dirty="0" smtClean="0">
              <a:solidFill>
                <a:schemeClr val="tx1"/>
              </a:solidFill>
              <a:effectLst/>
            </a:rPr>
            <a:t>频率：</a:t>
          </a:r>
          <a:r>
            <a:rPr lang="de-DE" altLang="en-US" sz="1300" b="0" kern="1200" dirty="0" smtClean="0">
              <a:solidFill>
                <a:schemeClr val="tx1"/>
              </a:solidFill>
              <a:effectLst/>
            </a:rPr>
            <a:t>0.1 Hz </a:t>
          </a:r>
          <a:r>
            <a:rPr lang="zh-CN" altLang="en-US" sz="1300" b="0" kern="1200" dirty="0" smtClean="0">
              <a:solidFill>
                <a:schemeClr val="tx1"/>
              </a:solidFill>
              <a:effectLst/>
            </a:rPr>
            <a:t>至</a:t>
          </a:r>
          <a:r>
            <a:rPr lang="de-DE" altLang="en-US" sz="1300" b="0" kern="1200" dirty="0" smtClean="0">
              <a:solidFill>
                <a:schemeClr val="tx1"/>
              </a:solidFill>
              <a:effectLst/>
            </a:rPr>
            <a:t>50 MHz</a:t>
          </a:r>
          <a:endParaRPr lang="en-US" altLang="zh-CN" sz="1300" b="0" kern="1200" dirty="0" smtClean="0">
            <a:solidFill>
              <a:schemeClr val="tx1"/>
            </a:solidFill>
            <a:effectLst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zh-CN" sz="1300" b="0" kern="1200" dirty="0" smtClean="0">
              <a:solidFill>
                <a:schemeClr val="tx1"/>
              </a:solidFill>
              <a:effectLst/>
            </a:rPr>
            <a:t>正弦波、方波、脉冲波、斜坡</a:t>
          </a:r>
          <a:r>
            <a:rPr lang="en-US" altLang="zh-CN" sz="1300" b="0" kern="1200" dirty="0" smtClean="0">
              <a:solidFill>
                <a:schemeClr val="tx1"/>
              </a:solidFill>
              <a:effectLst/>
            </a:rPr>
            <a:t>/ </a:t>
          </a:r>
          <a:r>
            <a:rPr lang="zh-CN" altLang="zh-CN" sz="1300" b="0" kern="1200" dirty="0" smtClean="0">
              <a:solidFill>
                <a:schemeClr val="tx1"/>
              </a:solidFill>
              <a:effectLst/>
            </a:rPr>
            <a:t>三角波、直流、噪声、抽样信号、高斯白噪声、洛伦兹曲线、指数上升</a:t>
          </a:r>
          <a:r>
            <a:rPr lang="en-US" altLang="zh-CN" sz="1300" b="0" kern="1200" dirty="0" smtClean="0">
              <a:solidFill>
                <a:schemeClr val="tx1"/>
              </a:solidFill>
              <a:effectLst/>
            </a:rPr>
            <a:t>/</a:t>
          </a:r>
          <a:r>
            <a:rPr lang="zh-CN" altLang="zh-CN" sz="1300" b="0" kern="1200" dirty="0" smtClean="0">
              <a:solidFill>
                <a:schemeClr val="tx1"/>
              </a:solidFill>
              <a:effectLst/>
            </a:rPr>
            <a:t>下降、半正矢曲线、心电图</a:t>
          </a:r>
          <a:endParaRPr lang="en-US" altLang="zh-CN" sz="1300" b="0" kern="1200" dirty="0" smtClean="0">
            <a:solidFill>
              <a:schemeClr val="tx1"/>
            </a:solidFill>
            <a:effectLst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CN" altLang="zh-CN" sz="1300" b="0" kern="1200" dirty="0" smtClean="0">
              <a:solidFill>
                <a:schemeClr val="tx1"/>
              </a:solidFill>
              <a:effectLst/>
            </a:rPr>
            <a:t>任意波形</a:t>
          </a:r>
          <a:r>
            <a:rPr lang="zh-CN" altLang="en-US" sz="1300" b="0" kern="1200" dirty="0" smtClean="0">
              <a:solidFill>
                <a:schemeClr val="tx1"/>
              </a:solidFill>
              <a:effectLst/>
            </a:rPr>
            <a:t>，可将模拟通道捕获波形完美复现</a:t>
          </a:r>
          <a:endParaRPr lang="en-US" altLang="zh-CN" sz="1300" b="0" kern="1200" dirty="0" smtClean="0">
            <a:solidFill>
              <a:schemeClr val="tx1"/>
            </a:solidFill>
            <a:effectLst/>
          </a:endParaRPr>
        </a:p>
      </dsp:txBody>
      <dsp:txXfrm>
        <a:off x="0" y="4978205"/>
        <a:ext cx="5252485" cy="11511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91328C-A899-4864-A4ED-0B13A20D2BC3}">
      <dsp:nvSpPr>
        <dsp:cNvPr id="0" name=""/>
        <dsp:cNvSpPr/>
      </dsp:nvSpPr>
      <dsp:spPr>
        <a:xfrm>
          <a:off x="0" y="41365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33901F-576D-4AC4-BC90-42CFBAC1D10C}">
      <dsp:nvSpPr>
        <dsp:cNvPr id="0" name=""/>
        <dsp:cNvSpPr/>
      </dsp:nvSpPr>
      <dsp:spPr>
        <a:xfrm>
          <a:off x="377269" y="5941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A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双向</a:t>
          </a:r>
          <a:r>
            <a:rPr lang="en-US" altLang="zh-CN" sz="2400" kern="1200" dirty="0" smtClean="0">
              <a:solidFill>
                <a:srgbClr val="FF0000"/>
              </a:solidFill>
            </a:rPr>
            <a:t>DC-DC</a:t>
          </a:r>
          <a:r>
            <a:rPr lang="zh-CN" altLang="zh-CN" sz="2400" kern="1200" dirty="0" smtClean="0">
              <a:solidFill>
                <a:srgbClr val="FF0000"/>
              </a:solidFill>
            </a:rPr>
            <a:t>变换器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93997"/>
        <a:ext cx="5212600" cy="639310"/>
      </dsp:txXfrm>
    </dsp:sp>
    <dsp:sp modelId="{36E7351F-01C6-418F-8977-98A764D8F0B3}">
      <dsp:nvSpPr>
        <dsp:cNvPr id="0" name=""/>
        <dsp:cNvSpPr/>
      </dsp:nvSpPr>
      <dsp:spPr>
        <a:xfrm>
          <a:off x="0" y="150229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6C076B-A1D0-40C0-AE51-94190F361F5C}">
      <dsp:nvSpPr>
        <dsp:cNvPr id="0" name=""/>
        <dsp:cNvSpPr/>
      </dsp:nvSpPr>
      <dsp:spPr>
        <a:xfrm>
          <a:off x="377269" y="114805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400" kern="1200" dirty="0" smtClean="0">
              <a:solidFill>
                <a:srgbClr val="FF0000"/>
              </a:solidFill>
            </a:rPr>
            <a:t>B</a:t>
          </a:r>
          <a:r>
            <a:rPr lang="zh-CN" altLang="en-US" sz="2400" kern="1200" dirty="0" smtClean="0">
              <a:solidFill>
                <a:srgbClr val="FF0000"/>
              </a:solidFill>
            </a:rPr>
            <a:t>题：风力摆动控制系统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1182637"/>
        <a:ext cx="5212600" cy="639310"/>
      </dsp:txXfrm>
    </dsp:sp>
    <dsp:sp modelId="{758F141F-30E2-4F08-A96F-EDA71AF592F0}">
      <dsp:nvSpPr>
        <dsp:cNvPr id="0" name=""/>
        <dsp:cNvSpPr/>
      </dsp:nvSpPr>
      <dsp:spPr>
        <a:xfrm>
          <a:off x="0" y="259093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57DF70-8A7B-471C-A0CC-C43397FEE9AE}">
      <dsp:nvSpPr>
        <dsp:cNvPr id="0" name=""/>
        <dsp:cNvSpPr/>
      </dsp:nvSpPr>
      <dsp:spPr>
        <a:xfrm>
          <a:off x="377269" y="223669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D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增益可控射频放大</a:t>
          </a:r>
          <a:r>
            <a:rPr lang="zh-CN" altLang="en-US" sz="2400" kern="1200" dirty="0" smtClean="0">
              <a:solidFill>
                <a:srgbClr val="FF0000"/>
              </a:solidFill>
            </a:rPr>
            <a:t>器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2271277"/>
        <a:ext cx="5212600" cy="639310"/>
      </dsp:txXfrm>
    </dsp:sp>
    <dsp:sp modelId="{FBD61169-B2B9-4406-A69E-A2ED502B5F8E}">
      <dsp:nvSpPr>
        <dsp:cNvPr id="0" name=""/>
        <dsp:cNvSpPr/>
      </dsp:nvSpPr>
      <dsp:spPr>
        <a:xfrm>
          <a:off x="0" y="367957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D70CC9-7B07-45F6-B69E-F93C79CBDC07}">
      <dsp:nvSpPr>
        <dsp:cNvPr id="0" name=""/>
        <dsp:cNvSpPr/>
      </dsp:nvSpPr>
      <dsp:spPr>
        <a:xfrm>
          <a:off x="377269" y="332533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rgbClr val="FF0000"/>
              </a:solidFill>
            </a:rPr>
            <a:t>F</a:t>
          </a:r>
          <a:r>
            <a:rPr lang="zh-CN" altLang="en-US" sz="2400" kern="1200" dirty="0" smtClean="0">
              <a:solidFill>
                <a:srgbClr val="FF0000"/>
              </a:solidFill>
            </a:rPr>
            <a:t>题：</a:t>
          </a:r>
          <a:r>
            <a:rPr lang="zh-CN" altLang="zh-CN" sz="2400" kern="1200" dirty="0" smtClean="0">
              <a:solidFill>
                <a:srgbClr val="FF0000"/>
              </a:solidFill>
            </a:rPr>
            <a:t>数字频率计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3359917"/>
        <a:ext cx="5212600" cy="639310"/>
      </dsp:txXfrm>
    </dsp:sp>
    <dsp:sp modelId="{91802102-A84C-414D-9A00-BC5324C24600}">
      <dsp:nvSpPr>
        <dsp:cNvPr id="0" name=""/>
        <dsp:cNvSpPr/>
      </dsp:nvSpPr>
      <dsp:spPr>
        <a:xfrm>
          <a:off x="0" y="4768212"/>
          <a:ext cx="754538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F0C9F9-4DCB-4111-B4E9-7E2F8101D7C7}">
      <dsp:nvSpPr>
        <dsp:cNvPr id="0" name=""/>
        <dsp:cNvSpPr/>
      </dsp:nvSpPr>
      <dsp:spPr>
        <a:xfrm>
          <a:off x="377269" y="4413972"/>
          <a:ext cx="5281770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638" tIns="0" rIns="1996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0000"/>
              </a:solidFill>
            </a:rPr>
            <a:t>无线通信系统</a:t>
          </a:r>
          <a:endParaRPr lang="zh-CN" altLang="en-US" sz="2400" kern="1200" dirty="0">
            <a:solidFill>
              <a:srgbClr val="FF0000"/>
            </a:solidFill>
          </a:endParaRPr>
        </a:p>
      </dsp:txBody>
      <dsp:txXfrm>
        <a:off x="411854" y="4448557"/>
        <a:ext cx="5212600" cy="6393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965909-7282-4488-9CC7-A1840B1333EC}">
      <dsp:nvSpPr>
        <dsp:cNvPr id="0" name=""/>
        <dsp:cNvSpPr/>
      </dsp:nvSpPr>
      <dsp:spPr>
        <a:xfrm>
          <a:off x="252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2003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2524" y="27138"/>
        <a:ext cx="1341276" cy="511514"/>
      </dsp:txXfrm>
    </dsp:sp>
    <dsp:sp modelId="{9B8E3C71-C3BB-4A4C-81FA-CAB4F49E3D34}">
      <dsp:nvSpPr>
        <dsp:cNvPr id="0" name=""/>
        <dsp:cNvSpPr/>
      </dsp:nvSpPr>
      <dsp:spPr>
        <a:xfrm>
          <a:off x="252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smtClean="0"/>
            <a:t>A</a:t>
          </a:r>
          <a:r>
            <a:rPr lang="zh-CN" altLang="en-US" sz="1400" kern="1200" smtClean="0"/>
            <a:t>：电压控制</a:t>
          </a:r>
          <a:r>
            <a:rPr lang="en-US" altLang="en-US" sz="1400" kern="1200" smtClean="0"/>
            <a:t>LC</a:t>
          </a:r>
          <a:r>
            <a:rPr lang="zh-CN" altLang="en-US" sz="1400" kern="1200" smtClean="0"/>
            <a:t>振荡器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：宽带放大器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C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：低频数字式相位测量仪</a:t>
          </a:r>
          <a:endParaRPr lang="zh-CN" altLang="en-US" sz="1400" i="1" kern="1200" dirty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D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：简易逻辑分析仪</a:t>
          </a:r>
          <a:endParaRPr lang="zh-CN" altLang="en-US" sz="1400" i="1" kern="1200" dirty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：简易智能电动车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：液体点滴速度监控装置</a:t>
          </a:r>
          <a:endParaRPr lang="zh-CN" altLang="en-US" sz="1400" kern="1200" dirty="0"/>
        </a:p>
      </dsp:txBody>
      <dsp:txXfrm>
        <a:off x="2524" y="538652"/>
        <a:ext cx="1341276" cy="4863459"/>
      </dsp:txXfrm>
    </dsp:sp>
    <dsp:sp modelId="{4ED87F68-A597-4994-876D-EFF704402229}">
      <dsp:nvSpPr>
        <dsp:cNvPr id="0" name=""/>
        <dsp:cNvSpPr/>
      </dsp:nvSpPr>
      <dsp:spPr>
        <a:xfrm>
          <a:off x="153157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2005</a:t>
          </a:r>
        </a:p>
      </dsp:txBody>
      <dsp:txXfrm>
        <a:off x="1531579" y="27138"/>
        <a:ext cx="1341276" cy="511514"/>
      </dsp:txXfrm>
    </dsp:sp>
    <dsp:sp modelId="{10B91B0A-45EF-4B37-81C4-D53C5254A81A}">
      <dsp:nvSpPr>
        <dsp:cNvPr id="0" name=""/>
        <dsp:cNvSpPr/>
      </dsp:nvSpPr>
      <dsp:spPr>
        <a:xfrm>
          <a:off x="153157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</a:t>
          </a:r>
          <a:r>
            <a:rPr lang="zh-CN" altLang="zh-CN" sz="1400" kern="1200" dirty="0" smtClean="0"/>
            <a:t>正弦信号发生器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：集成运放参数测试仪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C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：简易频谱分析仪</a:t>
          </a:r>
          <a:endParaRPr lang="en-US" altLang="zh-CN" sz="1400" i="1" kern="1200" dirty="0" smtClean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：单工无线呼叫系统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：悬挂运动控制系统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：数控直流电流源</a:t>
          </a:r>
          <a:endParaRPr lang="en-US" altLang="zh-CN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G</a:t>
          </a:r>
          <a:r>
            <a:rPr lang="zh-CN" altLang="en-US" sz="1400" kern="1200" dirty="0" smtClean="0"/>
            <a:t>：三相正弦波变频电源</a:t>
          </a:r>
          <a:endParaRPr lang="en-US" altLang="zh-CN" sz="1400" kern="1200" dirty="0" smtClean="0"/>
        </a:p>
      </dsp:txBody>
      <dsp:txXfrm>
        <a:off x="1531579" y="538652"/>
        <a:ext cx="1341276" cy="4863459"/>
      </dsp:txXfrm>
    </dsp:sp>
    <dsp:sp modelId="{DEA135A4-5C62-4551-AD45-6575894AC6E2}">
      <dsp:nvSpPr>
        <dsp:cNvPr id="0" name=""/>
        <dsp:cNvSpPr/>
      </dsp:nvSpPr>
      <dsp:spPr>
        <a:xfrm>
          <a:off x="306063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2007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3060634" y="27138"/>
        <a:ext cx="1341276" cy="511514"/>
      </dsp:txXfrm>
    </dsp:sp>
    <dsp:sp modelId="{9FDB24F9-1E9C-4085-9F7B-6D519B7B9096}">
      <dsp:nvSpPr>
        <dsp:cNvPr id="0" name=""/>
        <dsp:cNvSpPr/>
      </dsp:nvSpPr>
      <dsp:spPr>
        <a:xfrm>
          <a:off x="306063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A</a:t>
          </a:r>
          <a:r>
            <a:rPr lang="zh-CN" altLang="en-US" sz="1400" kern="1200" dirty="0" smtClean="0"/>
            <a:t>：</a:t>
          </a:r>
          <a:r>
            <a:rPr lang="zh-CN" sz="1400" b="0" kern="1200" dirty="0" smtClean="0"/>
            <a:t>音频信号分析仪</a:t>
          </a:r>
          <a:endParaRPr lang="zh-CN" alt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B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无线识别装置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i="1" kern="1200" dirty="0" smtClean="0">
              <a:solidFill>
                <a:srgbClr val="FF0000"/>
              </a:solidFill>
            </a:rPr>
            <a:t>C</a:t>
          </a:r>
          <a:r>
            <a:rPr lang="zh-CN" altLang="en-US" sz="1400" b="0" i="1" kern="1200" dirty="0" smtClean="0">
              <a:solidFill>
                <a:srgbClr val="FF0000"/>
              </a:solidFill>
            </a:rPr>
            <a:t>：</a:t>
          </a:r>
          <a:r>
            <a:rPr lang="zh-CN" sz="1400" b="0" i="1" kern="1200" dirty="0" smtClean="0">
              <a:solidFill>
                <a:srgbClr val="FF0000"/>
              </a:solidFill>
            </a:rPr>
            <a:t>数字示波器</a:t>
          </a:r>
          <a:endParaRPr lang="en-US" altLang="zh-CN" sz="1400" b="0" i="1" kern="1200" dirty="0" smtClean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D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程控滤波器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E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开关稳压电源</a:t>
          </a:r>
          <a:endParaRPr lang="en-US" altLang="zh-CN" sz="1400" b="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b="0" kern="1200" dirty="0" smtClean="0"/>
            <a:t>F</a:t>
          </a:r>
          <a:r>
            <a:rPr lang="zh-CN" altLang="en-US" sz="1400" b="0" kern="1200" dirty="0" smtClean="0"/>
            <a:t>：</a:t>
          </a:r>
          <a:r>
            <a:rPr lang="zh-CN" sz="1400" b="0" kern="1200" dirty="0" smtClean="0"/>
            <a:t>电动车跷跷板</a:t>
          </a:r>
          <a:endParaRPr lang="en-US" altLang="zh-CN" sz="1400" b="0" kern="1200" dirty="0" smtClean="0"/>
        </a:p>
      </dsp:txBody>
      <dsp:txXfrm>
        <a:off x="3060634" y="538652"/>
        <a:ext cx="1341276" cy="4863459"/>
      </dsp:txXfrm>
    </dsp:sp>
    <dsp:sp modelId="{1CA3C638-A03C-4650-B405-C02B8352CAC0}">
      <dsp:nvSpPr>
        <dsp:cNvPr id="0" name=""/>
        <dsp:cNvSpPr/>
      </dsp:nvSpPr>
      <dsp:spPr>
        <a:xfrm>
          <a:off x="458968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2009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4589689" y="27138"/>
        <a:ext cx="1341276" cy="511514"/>
      </dsp:txXfrm>
    </dsp:sp>
    <dsp:sp modelId="{1EEF5209-76DB-479E-86E3-580F87324B20}">
      <dsp:nvSpPr>
        <dsp:cNvPr id="0" name=""/>
        <dsp:cNvSpPr/>
      </dsp:nvSpPr>
      <dsp:spPr>
        <a:xfrm>
          <a:off x="458968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：光伏并网发电模拟装置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：声音导引系统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：宽带直流放大器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：无线环境监测模拟装置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E</a:t>
          </a:r>
          <a:r>
            <a:rPr lang="zh-CN" altLang="en-US" sz="1400" kern="1200" dirty="0" smtClean="0"/>
            <a:t>：电能收集充电器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：数字幅频均衡功率放大器</a:t>
          </a:r>
          <a:endParaRPr lang="zh-CN" altLang="en-US" sz="1400" kern="1200" dirty="0"/>
        </a:p>
      </dsp:txBody>
      <dsp:txXfrm>
        <a:off x="4589689" y="538652"/>
        <a:ext cx="1341276" cy="4863459"/>
      </dsp:txXfrm>
    </dsp:sp>
    <dsp:sp modelId="{D9A6CD53-2D36-46AF-BC2B-9687D920524A}">
      <dsp:nvSpPr>
        <dsp:cNvPr id="0" name=""/>
        <dsp:cNvSpPr/>
      </dsp:nvSpPr>
      <dsp:spPr>
        <a:xfrm>
          <a:off x="6118744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2011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6118744" y="27138"/>
        <a:ext cx="1341276" cy="511514"/>
      </dsp:txXfrm>
    </dsp:sp>
    <dsp:sp modelId="{1B7603A7-46BA-4C0F-8CC1-D27A909F97A3}">
      <dsp:nvSpPr>
        <dsp:cNvPr id="0" name=""/>
        <dsp:cNvSpPr/>
      </dsp:nvSpPr>
      <dsp:spPr>
        <a:xfrm>
          <a:off x="6118744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：开关电源模块并联供电系统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：基于自由摆的平板控制系统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：智能小车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</a:t>
          </a:r>
          <a:r>
            <a:rPr lang="en-US" altLang="en-US" sz="1400" kern="1200" dirty="0" smtClean="0"/>
            <a:t>LC </a:t>
          </a:r>
          <a:r>
            <a:rPr lang="zh-CN" altLang="en-US" sz="1400" kern="1200" dirty="0" smtClean="0"/>
            <a:t>谐振放大器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E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：简易数字信号传输性能分析仪</a:t>
          </a:r>
          <a:endParaRPr lang="zh-CN" altLang="en-US" sz="1400" i="1" kern="1200" dirty="0">
            <a:solidFill>
              <a:srgbClr val="FF0000"/>
            </a:solidFill>
          </a:endParaRPr>
        </a:p>
      </dsp:txBody>
      <dsp:txXfrm>
        <a:off x="6118744" y="538652"/>
        <a:ext cx="1341276" cy="4863459"/>
      </dsp:txXfrm>
    </dsp:sp>
    <dsp:sp modelId="{4A6F7B21-8AF8-46AD-997D-3B8680CF6C9E}">
      <dsp:nvSpPr>
        <dsp:cNvPr id="0" name=""/>
        <dsp:cNvSpPr/>
      </dsp:nvSpPr>
      <dsp:spPr>
        <a:xfrm>
          <a:off x="7647799" y="27138"/>
          <a:ext cx="1341276" cy="511514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 dirty="0" smtClean="0">
              <a:solidFill>
                <a:schemeClr val="bg1"/>
              </a:solidFill>
            </a:rPr>
            <a:t>2013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7647799" y="27138"/>
        <a:ext cx="1341276" cy="511514"/>
      </dsp:txXfrm>
    </dsp:sp>
    <dsp:sp modelId="{7E643D48-91D0-4FA0-A0D0-60F51CF0948C}">
      <dsp:nvSpPr>
        <dsp:cNvPr id="0" name=""/>
        <dsp:cNvSpPr/>
      </dsp:nvSpPr>
      <dsp:spPr>
        <a:xfrm>
          <a:off x="7647799" y="538652"/>
          <a:ext cx="1341276" cy="4863459"/>
        </a:xfrm>
        <a:prstGeom prst="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A</a:t>
          </a:r>
          <a:r>
            <a:rPr lang="zh-CN" altLang="en-US" sz="1400" kern="1200" dirty="0" smtClean="0"/>
            <a:t>：单相</a:t>
          </a:r>
          <a:r>
            <a:rPr lang="en-US" altLang="en-US" sz="1400" kern="1200" dirty="0" smtClean="0"/>
            <a:t>AC-DC </a:t>
          </a:r>
          <a:r>
            <a:rPr lang="zh-CN" altLang="en-US" sz="1400" kern="1200" dirty="0" smtClean="0"/>
            <a:t>变换电路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B</a:t>
          </a:r>
          <a:r>
            <a:rPr lang="zh-CN" altLang="en-US" sz="1400" kern="1200" dirty="0" smtClean="0"/>
            <a:t>：四旋翼自主飞行器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C</a:t>
          </a:r>
          <a:r>
            <a:rPr lang="zh-CN" altLang="en-US" sz="1400" kern="1200" dirty="0" smtClean="0"/>
            <a:t>：简易旋转倒立摆及控制装置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D</a:t>
          </a:r>
          <a:r>
            <a:rPr lang="zh-CN" altLang="en-US" sz="1400" kern="1200" dirty="0" smtClean="0"/>
            <a:t>：射频宽带放大器放大器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i="1" kern="1200" dirty="0" smtClean="0">
              <a:solidFill>
                <a:srgbClr val="FF0000"/>
              </a:solidFill>
            </a:rPr>
            <a:t>E</a:t>
          </a:r>
          <a:r>
            <a:rPr lang="zh-CN" altLang="en-US" sz="1400" i="1" kern="1200" dirty="0" smtClean="0">
              <a:solidFill>
                <a:srgbClr val="FF0000"/>
              </a:solidFill>
            </a:rPr>
            <a:t>：简易频率特性测试</a:t>
          </a:r>
          <a:endParaRPr lang="zh-CN" altLang="en-US" sz="1400" i="1" kern="1200" dirty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F</a:t>
          </a:r>
          <a:r>
            <a:rPr lang="zh-CN" altLang="en-US" sz="1400" kern="1200" dirty="0" smtClean="0"/>
            <a:t>：红外光通信装置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400" kern="1200" dirty="0" smtClean="0"/>
            <a:t>G</a:t>
          </a:r>
          <a:r>
            <a:rPr lang="zh-CN" altLang="en-US" sz="1400" kern="1200" dirty="0" smtClean="0"/>
            <a:t>：手写绘图板 </a:t>
          </a:r>
          <a:endParaRPr lang="zh-CN" altLang="en-US" sz="1400" kern="1200" dirty="0"/>
        </a:p>
      </dsp:txBody>
      <dsp:txXfrm>
        <a:off x="7647799" y="538652"/>
        <a:ext cx="1341276" cy="48634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937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 altLang="zh-CN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882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7A21CB7-B1F1-49A3-B234-166CFDC3416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640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937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83217" y="4861441"/>
            <a:ext cx="4732867" cy="460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882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0605D6F7-9D73-4A72-A539-05C378B5F78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9631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169863" indent="-168275" algn="l" rtl="0" fontAlgn="base">
      <a:spcBef>
        <a:spcPct val="30000"/>
      </a:spcBef>
      <a:spcAft>
        <a:spcPct val="0"/>
      </a:spcAft>
      <a:buFont typeface="Wingdings" pitchFamily="2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341313" indent="-169863" algn="l" rtl="0" fontAlgn="base">
      <a:spcBef>
        <a:spcPct val="30000"/>
      </a:spcBef>
      <a:spcAft>
        <a:spcPct val="0"/>
      </a:spcAft>
      <a:buChar char="–"/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512763" indent="-169863" algn="l" rtl="0" fontAlgn="base">
      <a:spcBef>
        <a:spcPct val="30000"/>
      </a:spcBef>
      <a:spcAft>
        <a:spcPct val="0"/>
      </a:spcAft>
      <a:buFont typeface="Wingdings" pitchFamily="2" charset="2"/>
      <a:buChar char="§"/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684213" indent="-169863" algn="l" rtl="0" fontAlgn="base">
      <a:spcBef>
        <a:spcPct val="30000"/>
      </a:spcBef>
      <a:spcAft>
        <a:spcPct val="0"/>
      </a:spcAft>
      <a:buChar char="–"/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buFont typeface="Wingdings" panose="05000000000000000000" pitchFamily="2" charset="2"/>
              <a:buChar char="§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buFont typeface="Wingdings" panose="05000000000000000000" pitchFamily="2" charset="2"/>
              <a:buChar char="§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417BF3A-E9B9-4858-B8A1-186C7EAA7399}" type="slidenum">
              <a:rPr lang="zh-CN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04316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D26D17-1E23-4073-9778-01B5649600AE}" type="slidenum">
              <a:rPr lang="zh-CN" altLang="en-US"/>
              <a:pPr/>
              <a:t>17</a:t>
            </a:fld>
            <a:endParaRPr lang="en-US" altLang="zh-CN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6376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 txBox="1">
            <a:spLocks noGrp="1" noChangeArrowheads="1"/>
          </p:cNvSpPr>
          <p:nvPr/>
        </p:nvSpPr>
        <p:spPr bwMode="auto">
          <a:xfrm>
            <a:off x="3929063" y="8772525"/>
            <a:ext cx="3005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90" tIns="46195" rIns="92390" bIns="46195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F89A64DD-091A-4D20-8B78-5FD1592E9982}" type="slidenum">
              <a:rPr lang="en-US" altLang="zh-CN" sz="1000"/>
              <a:pPr algn="r"/>
              <a:t>50</a:t>
            </a:fld>
            <a:endParaRPr lang="en-US" altLang="zh-CN" sz="1000"/>
          </a:p>
        </p:txBody>
      </p:sp>
      <p:sp>
        <p:nvSpPr>
          <p:cNvPr id="10035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6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dirty="0" smtClean="0"/>
          </a:p>
        </p:txBody>
      </p:sp>
      <p:sp>
        <p:nvSpPr>
          <p:cNvPr id="100357" name="Slide Number Placeholder 3"/>
          <p:cNvSpPr txBox="1">
            <a:spLocks noGrp="1"/>
          </p:cNvSpPr>
          <p:nvPr/>
        </p:nvSpPr>
        <p:spPr bwMode="auto">
          <a:xfrm>
            <a:off x="3929063" y="8772525"/>
            <a:ext cx="3005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90" tIns="46195" rIns="92390" bIns="46195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B0394E82-7DE2-48CD-A49C-9EF79055D8E8}" type="slidenum">
              <a:rPr lang="en-US" altLang="zh-CN" sz="1000"/>
              <a:pPr algn="r"/>
              <a:t>50</a:t>
            </a:fld>
            <a:endParaRPr lang="en-US" altLang="zh-CN" sz="1000"/>
          </a:p>
        </p:txBody>
      </p:sp>
    </p:spTree>
    <p:extLst>
      <p:ext uri="{BB962C8B-B14F-4D97-AF65-F5344CB8AC3E}">
        <p14:creationId xmlns:p14="http://schemas.microsoft.com/office/powerpoint/2010/main" val="3134795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 txBox="1">
            <a:spLocks noGrp="1" noChangeArrowheads="1"/>
          </p:cNvSpPr>
          <p:nvPr/>
        </p:nvSpPr>
        <p:spPr bwMode="auto">
          <a:xfrm>
            <a:off x="3929063" y="8772525"/>
            <a:ext cx="3005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90" tIns="46195" rIns="92390" bIns="46195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F89A64DD-091A-4D20-8B78-5FD1592E9982}" type="slidenum">
              <a:rPr lang="en-US" altLang="zh-CN" sz="1000"/>
              <a:pPr algn="r"/>
              <a:t>51</a:t>
            </a:fld>
            <a:endParaRPr lang="en-US" altLang="zh-CN" sz="1000"/>
          </a:p>
        </p:txBody>
      </p:sp>
      <p:sp>
        <p:nvSpPr>
          <p:cNvPr id="10035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6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dirty="0" smtClean="0"/>
          </a:p>
        </p:txBody>
      </p:sp>
      <p:sp>
        <p:nvSpPr>
          <p:cNvPr id="100357" name="Slide Number Placeholder 3"/>
          <p:cNvSpPr txBox="1">
            <a:spLocks noGrp="1"/>
          </p:cNvSpPr>
          <p:nvPr/>
        </p:nvSpPr>
        <p:spPr bwMode="auto">
          <a:xfrm>
            <a:off x="3929063" y="8772525"/>
            <a:ext cx="3005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90" tIns="46195" rIns="92390" bIns="46195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B0394E82-7DE2-48CD-A49C-9EF79055D8E8}" type="slidenum">
              <a:rPr lang="en-US" altLang="zh-CN" sz="1000"/>
              <a:pPr algn="r"/>
              <a:t>51</a:t>
            </a:fld>
            <a:endParaRPr lang="en-US" altLang="zh-CN" sz="1000"/>
          </a:p>
        </p:txBody>
      </p:sp>
    </p:spTree>
    <p:extLst>
      <p:ext uri="{BB962C8B-B14F-4D97-AF65-F5344CB8AC3E}">
        <p14:creationId xmlns:p14="http://schemas.microsoft.com/office/powerpoint/2010/main" val="25083234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 txBox="1">
            <a:spLocks noGrp="1" noChangeArrowheads="1"/>
          </p:cNvSpPr>
          <p:nvPr/>
        </p:nvSpPr>
        <p:spPr bwMode="auto">
          <a:xfrm>
            <a:off x="3929063" y="8774113"/>
            <a:ext cx="3005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09" tIns="46154" rIns="92309" bIns="46154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706B650E-8BA4-412D-9231-FFFE33DBA0C2}" type="slidenum">
              <a:rPr lang="zh-CN" altLang="en-US" sz="1000"/>
              <a:pPr algn="r"/>
              <a:t>60</a:t>
            </a:fld>
            <a:endParaRPr lang="en-US" altLang="zh-CN" sz="100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/>
              <a:t>It’s  a pleasure to introduce to you our new series of Frequency Timer/Counter/Analyzer products. This series includes an entry level – universal counter named the FCA3000 series.  It also includes a higher performance timer./counter  which is the FCA3100 series.  And for our mil/gov applications that require much higher bandwidth, we have the MCA series.  I speak to each of these in more detail on the following slides.</a:t>
            </a:r>
          </a:p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6868229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11"/>
          <p:cNvSpPr txBox="1">
            <a:spLocks noGrp="1" noChangeArrowheads="1"/>
          </p:cNvSpPr>
          <p:nvPr/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B5753058-C6E4-470B-93AC-2EC826F8846D}" type="datetime1">
              <a:rPr lang="zh-CN" altLang="en-US" sz="1000"/>
              <a:pPr algn="r"/>
              <a:t>2016/5/28</a:t>
            </a:fld>
            <a:endParaRPr lang="en-US" altLang="zh-CN" sz="1000"/>
          </a:p>
        </p:txBody>
      </p:sp>
      <p:sp>
        <p:nvSpPr>
          <p:cNvPr id="109571" name="Rectangle 13"/>
          <p:cNvSpPr txBox="1">
            <a:spLocks noGrp="1" noChangeArrowheads="1"/>
          </p:cNvSpPr>
          <p:nvPr/>
        </p:nvSpPr>
        <p:spPr bwMode="auto">
          <a:xfrm>
            <a:off x="3929063" y="8774113"/>
            <a:ext cx="3005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DAEF3745-DA6E-43EC-BF4A-77F3E7656564}" type="slidenum">
              <a:rPr lang="zh-CN" altLang="en-US" sz="1000"/>
              <a:pPr algn="r"/>
              <a:t>61</a:t>
            </a:fld>
            <a:endParaRPr lang="en-US" altLang="zh-CN" sz="1000"/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221044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11"/>
          <p:cNvSpPr txBox="1">
            <a:spLocks noGrp="1" noChangeArrowheads="1"/>
          </p:cNvSpPr>
          <p:nvPr/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5CDF0D7E-0E9F-40EF-A8C5-CCDA1A23D96E}" type="datetime1">
              <a:rPr lang="zh-CN" altLang="en-US" sz="1000"/>
              <a:pPr algn="r"/>
              <a:t>2016/5/28</a:t>
            </a:fld>
            <a:endParaRPr lang="en-US" altLang="zh-CN" sz="1000"/>
          </a:p>
        </p:txBody>
      </p:sp>
      <p:sp>
        <p:nvSpPr>
          <p:cNvPr id="110595" name="Rectangle 13"/>
          <p:cNvSpPr txBox="1">
            <a:spLocks noGrp="1" noChangeArrowheads="1"/>
          </p:cNvSpPr>
          <p:nvPr/>
        </p:nvSpPr>
        <p:spPr bwMode="auto">
          <a:xfrm>
            <a:off x="3929063" y="8774113"/>
            <a:ext cx="3005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/>
            <a:fld id="{520DAC23-6932-49B1-8C77-8841D3E17631}" type="slidenum">
              <a:rPr lang="zh-CN" altLang="en-US" sz="1000"/>
              <a:pPr algn="r"/>
              <a:t>62</a:t>
            </a:fld>
            <a:endParaRPr lang="en-US" altLang="zh-CN" sz="1000"/>
          </a:p>
        </p:txBody>
      </p:sp>
      <p:sp>
        <p:nvSpPr>
          <p:cNvPr id="1105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55575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99" tIns="46400" rIns="92799" bIns="46400"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buFont typeface="Wingdings" panose="05000000000000000000" pitchFamily="2" charset="2"/>
              <a:buChar char="§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buFont typeface="Wingdings" panose="05000000000000000000" pitchFamily="2" charset="2"/>
              <a:buChar char="§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ts val="2875"/>
              </a:lnSpc>
              <a:spcBef>
                <a:spcPct val="0"/>
              </a:spcBef>
            </a:pPr>
            <a:fld id="{458BA87B-A6AD-400D-8E44-B3079F94D2FD}" type="slidenum">
              <a:rPr lang="zh-CN" altLang="en-US" sz="2600" b="1">
                <a:solidFill>
                  <a:srgbClr val="000000"/>
                </a:solidFill>
              </a:rPr>
              <a:pPr eaLnBrk="1" hangingPunct="1">
                <a:lnSpc>
                  <a:spcPts val="2875"/>
                </a:lnSpc>
                <a:spcBef>
                  <a:spcPct val="0"/>
                </a:spcBef>
              </a:pPr>
              <a:t>2</a:t>
            </a:fld>
            <a:endParaRPr lang="en-US" altLang="zh-CN" sz="2600" b="1">
              <a:solidFill>
                <a:srgbClr val="000000"/>
              </a:solidFill>
            </a:endParaRPr>
          </a:p>
        </p:txBody>
      </p:sp>
      <p:sp>
        <p:nvSpPr>
          <p:cNvPr id="46083" name="Rectangle 7"/>
          <p:cNvSpPr txBox="1">
            <a:spLocks noGrp="1" noChangeArrowheads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758" tIns="46880" rIns="93758" bIns="46880" anchor="b"/>
          <a:lstStyle>
            <a:lvl1pPr defTabSz="917575">
              <a:spcBef>
                <a:spcPct val="30000"/>
              </a:spcBef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buFont typeface="Wingdings" panose="05000000000000000000" pitchFamily="2" charset="2"/>
              <a:buChar char="§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buFont typeface="Wingdings" panose="05000000000000000000" pitchFamily="2" charset="2"/>
              <a:buChar char="§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lnSpc>
                <a:spcPts val="2875"/>
              </a:lnSpc>
              <a:spcBef>
                <a:spcPct val="0"/>
              </a:spcBef>
            </a:pPr>
            <a:fld id="{85ECB271-5637-41E9-93A9-BB576F806D8F}" type="slidenum">
              <a:rPr lang="zh-CN" altLang="en-US" sz="1200" b="1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>
                <a:lnSpc>
                  <a:spcPts val="2875"/>
                </a:lnSpc>
                <a:spcBef>
                  <a:spcPct val="0"/>
                </a:spcBef>
              </a:pPr>
              <a:t>2</a:t>
            </a:fld>
            <a:endParaRPr lang="en-US" altLang="zh-CN" sz="12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60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2625"/>
            <a:ext cx="4572000" cy="3430588"/>
          </a:xfr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9575" cy="41163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758" tIns="46880" rIns="93758" bIns="46880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6" name="Text Box 4"/>
          <p:cNvSpPr txBox="1">
            <a:spLocks noChangeArrowheads="1"/>
          </p:cNvSpPr>
          <p:nvPr/>
        </p:nvSpPr>
        <p:spPr bwMode="auto">
          <a:xfrm>
            <a:off x="0" y="8439150"/>
            <a:ext cx="6858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3101" tIns="51550" rIns="103101" bIns="51550" anchor="b">
            <a:spAutoFit/>
          </a:bodyPr>
          <a:lstStyle>
            <a:lvl1pPr defTabSz="785813">
              <a:spcBef>
                <a:spcPct val="30000"/>
              </a:spcBef>
              <a:tabLst>
                <a:tab pos="434975" algn="l"/>
                <a:tab pos="3389313" algn="ctr"/>
                <a:tab pos="6237288" algn="r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85813">
              <a:spcBef>
                <a:spcPct val="30000"/>
              </a:spcBef>
              <a:buFont typeface="Wingdings" panose="05000000000000000000" pitchFamily="2" charset="2"/>
              <a:buChar char="§"/>
              <a:tabLst>
                <a:tab pos="434975" algn="l"/>
                <a:tab pos="3389313" algn="ctr"/>
                <a:tab pos="6237288" algn="r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85813">
              <a:spcBef>
                <a:spcPct val="30000"/>
              </a:spcBef>
              <a:buChar char="–"/>
              <a:tabLst>
                <a:tab pos="434975" algn="l"/>
                <a:tab pos="3389313" algn="ctr"/>
                <a:tab pos="6237288" algn="r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85813">
              <a:spcBef>
                <a:spcPct val="30000"/>
              </a:spcBef>
              <a:buFont typeface="Wingdings" panose="05000000000000000000" pitchFamily="2" charset="2"/>
              <a:buChar char="§"/>
              <a:tabLst>
                <a:tab pos="434975" algn="l"/>
                <a:tab pos="3389313" algn="ctr"/>
                <a:tab pos="6237288" algn="r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85813">
              <a:spcBef>
                <a:spcPct val="30000"/>
              </a:spcBef>
              <a:buChar char="–"/>
              <a:tabLst>
                <a:tab pos="434975" algn="l"/>
                <a:tab pos="3389313" algn="ctr"/>
                <a:tab pos="6237288" algn="r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85813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tabLst>
                <a:tab pos="434975" algn="l"/>
                <a:tab pos="3389313" algn="ctr"/>
                <a:tab pos="6237288" algn="r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85813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tabLst>
                <a:tab pos="434975" algn="l"/>
                <a:tab pos="3389313" algn="ctr"/>
                <a:tab pos="6237288" algn="r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85813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tabLst>
                <a:tab pos="434975" algn="l"/>
                <a:tab pos="3389313" algn="ctr"/>
                <a:tab pos="6237288" algn="r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85813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tabLst>
                <a:tab pos="434975" algn="l"/>
                <a:tab pos="3389313" algn="ctr"/>
                <a:tab pos="6237288" algn="r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ts val="2875"/>
              </a:lnSpc>
              <a:spcBef>
                <a:spcPct val="50000"/>
              </a:spcBef>
            </a:pPr>
            <a:r>
              <a:rPr lang="zh-CN" altLang="en-US" sz="900" b="1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zh-CN" altLang="en-US" sz="900" b="1" i="1">
                <a:solidFill>
                  <a:srgbClr val="000000"/>
                </a:solidFill>
                <a:latin typeface="Calibri" panose="020F0502020204030204" pitchFamily="34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670037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7"/>
          <p:cNvSpPr txBox="1">
            <a:spLocks noGrp="1" noChangeArrowheads="1"/>
          </p:cNvSpPr>
          <p:nvPr/>
        </p:nvSpPr>
        <p:spPr bwMode="auto">
          <a:xfrm>
            <a:off x="3970338" y="8828088"/>
            <a:ext cx="3038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554" tIns="47278" rIns="94554" bIns="47278"/>
          <a:lstStyle/>
          <a:p>
            <a:pPr>
              <a:lnSpc>
                <a:spcPts val="2925"/>
              </a:lnSpc>
            </a:pPr>
            <a:fld id="{3F0ACE3E-36A1-46AA-AC0B-55EAFC63B318}" type="slidenum">
              <a:rPr lang="en-US" altLang="en-US" sz="2600" b="1">
                <a:solidFill>
                  <a:srgbClr val="000000"/>
                </a:solidFill>
                <a:ea typeface="ＭＳ Ｐゴシック" pitchFamily="34" charset="-128"/>
                <a:cs typeface="Arial" charset="0"/>
              </a:rPr>
              <a:pPr>
                <a:lnSpc>
                  <a:spcPts val="2925"/>
                </a:lnSpc>
              </a:pPr>
              <a:t>3</a:t>
            </a:fld>
            <a:endParaRPr lang="en-US" altLang="en-US" sz="2600" b="1">
              <a:solidFill>
                <a:srgbClr val="000000"/>
              </a:solidFill>
              <a:ea typeface="ＭＳ Ｐゴシック" pitchFamily="34" charset="-128"/>
              <a:cs typeface="Arial" charset="0"/>
            </a:endParaRPr>
          </a:p>
        </p:txBody>
      </p:sp>
      <p:sp>
        <p:nvSpPr>
          <p:cNvPr id="116738" name="Rectangle 7"/>
          <p:cNvSpPr txBox="1">
            <a:spLocks noGrp="1" noChangeArrowheads="1"/>
          </p:cNvSpPr>
          <p:nvPr/>
        </p:nvSpPr>
        <p:spPr bwMode="auto">
          <a:xfrm>
            <a:off x="3970338" y="8828088"/>
            <a:ext cx="3038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531" tIns="47767" rIns="95531" bIns="47767" anchor="b"/>
          <a:lstStyle/>
          <a:p>
            <a:pPr algn="r" defTabSz="933450">
              <a:lnSpc>
                <a:spcPts val="2925"/>
              </a:lnSpc>
            </a:pPr>
            <a:fld id="{5656BBE1-3590-4750-9797-5714A46B3F82}" type="slidenum">
              <a:rPr lang="en-US" altLang="en-US" sz="1200" b="1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pPr algn="r" defTabSz="933450">
                <a:lnSpc>
                  <a:spcPts val="2925"/>
                </a:lnSpc>
              </a:pPr>
              <a:t>3</a:t>
            </a:fld>
            <a:endParaRPr lang="en-US" altLang="en-US" sz="1200" b="1">
              <a:solidFill>
                <a:srgbClr val="000000"/>
              </a:solidFill>
              <a:latin typeface="Calibri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81100" y="693738"/>
            <a:ext cx="4651375" cy="3487737"/>
          </a:xfrm>
          <a:noFill/>
          <a:ln w="9525">
            <a:noFill/>
          </a:ln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0088" y="4414838"/>
            <a:ext cx="5610225" cy="4184650"/>
          </a:xfrm>
          <a:noFill/>
        </p:spPr>
        <p:txBody>
          <a:bodyPr wrap="square" lIns="95531" tIns="47767" rIns="95531" bIns="47767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ea typeface="ＭＳ Ｐゴシック" pitchFamily="34" charset="-128"/>
            </a:endParaRPr>
          </a:p>
        </p:txBody>
      </p:sp>
      <p:sp>
        <p:nvSpPr>
          <p:cNvPr id="116741" name="Text Box 4"/>
          <p:cNvSpPr txBox="1">
            <a:spLocks noChangeArrowheads="1"/>
          </p:cNvSpPr>
          <p:nvPr/>
        </p:nvSpPr>
        <p:spPr bwMode="auto">
          <a:xfrm>
            <a:off x="0" y="8586788"/>
            <a:ext cx="70104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050" tIns="52524" rIns="105050" bIns="52524" anchor="b">
            <a:spAutoFit/>
          </a:bodyPr>
          <a:lstStyle/>
          <a:p>
            <a:pPr defTabSz="800100">
              <a:lnSpc>
                <a:spcPts val="2925"/>
              </a:lnSpc>
              <a:spcBef>
                <a:spcPct val="50000"/>
              </a:spcBef>
              <a:tabLst>
                <a:tab pos="442913" algn="l"/>
                <a:tab pos="3452813" algn="ctr"/>
                <a:tab pos="6354763" algn="r"/>
              </a:tabLst>
            </a:pPr>
            <a:r>
              <a:rPr lang="en-US" altLang="en-US" sz="900" b="1">
                <a:solidFill>
                  <a:srgbClr val="000000"/>
                </a:solidFill>
                <a:latin typeface="Times New Roman" pitchFamily="18" charset="0"/>
                <a:ea typeface="ＭＳ Ｐゴシック" pitchFamily="34" charset="-128"/>
                <a:cs typeface="Arial" charset="0"/>
              </a:rPr>
              <a:t>	</a:t>
            </a:r>
            <a:r>
              <a:rPr lang="en-US" altLang="en-US" sz="900" b="1" i="1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091438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累积的过程</a:t>
            </a:r>
            <a:endParaRPr lang="en-US" altLang="zh-CN" dirty="0" smtClean="0"/>
          </a:p>
          <a:p>
            <a:r>
              <a:rPr lang="zh-CN" altLang="en-US" dirty="0" smtClean="0"/>
              <a:t>多学科多领域的背景知识，扩展到专业应用领域</a:t>
            </a:r>
            <a:endParaRPr lang="en-US" dirty="0" smtClean="0"/>
          </a:p>
          <a:p>
            <a:r>
              <a:rPr lang="zh-CN" altLang="en-US" dirty="0" smtClean="0"/>
              <a:t>注重学生各种综合素质的培养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BC562E-06AB-4ABB-9F33-88CE5C2CC54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88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 smtClean="0">
              <a:latin typeface="Arial" pitchFamily="34" charset="0"/>
            </a:endParaRPr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fld id="{BE411168-00B5-4DF3-A2D4-8B4847F3E8C6}" type="slidenum">
              <a:rPr lang="zh-CN" altLang="en-US" sz="1000" smtClean="0">
                <a:ea typeface="宋体" panose="02010600030101010101" pitchFamily="2" charset="-122"/>
              </a:rPr>
              <a:pPr>
                <a:defRPr/>
              </a:pPr>
              <a:t>6</a:t>
            </a:fld>
            <a:endParaRPr lang="en-US" altLang="zh-CN" sz="1000" smtClean="0">
              <a:ea typeface="宋体" panose="02010600030101010101" pitchFamily="2" charset="-122"/>
            </a:endParaRPr>
          </a:p>
        </p:txBody>
      </p:sp>
      <p:sp>
        <p:nvSpPr>
          <p:cNvPr id="121861" name="Footer Placeholder 1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mtClean="0">
                <a:cs typeface="Arial" pitchFamily="34" charset="0"/>
              </a:rPr>
              <a:t>Tektronix Confidential</a:t>
            </a:r>
            <a:endParaRPr lang="zh-CN" alt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27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China </a:t>
            </a:r>
            <a:r>
              <a:rPr lang="en-US" altLang="zh-CN" dirty="0" err="1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TekSmartLab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: 16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East China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8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（上海：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2 in SJTU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；南京：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3+2  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杭州：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1 Water 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）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North China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4 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（大连：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1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；北京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2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1 Beijing Post 1 in Beijing Tech  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山东：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1 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）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South China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4 (Guilin, 2 in Fujian, 1 in South China U of Tech)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West China: No </a:t>
            </a:r>
          </a:p>
          <a:p>
            <a:endParaRPr lang="en-US" altLang="zh-CN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EMEA: 3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UK 2:  1 Warwick university ; 1 for Sheffield University 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France 1 </a:t>
            </a:r>
            <a:r>
              <a:rPr lang="en-US" altLang="zh-CN" dirty="0" err="1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Polytech’Orleans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</a:p>
          <a:p>
            <a:endParaRPr lang="en-US" altLang="zh-CN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Funnel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China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East China: </a:t>
            </a:r>
          </a:p>
          <a:p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杭州水利水电 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100 sets 4in1 / 3in1</a:t>
            </a:r>
          </a:p>
          <a:p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浙江科技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 ~20 sets</a:t>
            </a:r>
          </a:p>
          <a:p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东华大学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 ~20 sets 4in1, then 100+ sets pending for budget</a:t>
            </a:r>
          </a:p>
          <a:p>
            <a:endParaRPr lang="en-US" altLang="zh-CN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North China: </a:t>
            </a:r>
          </a:p>
          <a:p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天津大学 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200 sets ?</a:t>
            </a:r>
          </a:p>
          <a:p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北邮 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300 unit of AFG1022</a:t>
            </a:r>
          </a:p>
          <a:p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哈尔滨 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100 PWS ?</a:t>
            </a:r>
          </a:p>
          <a:p>
            <a:endParaRPr lang="en-US" altLang="zh-CN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South China: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Guilin 30 unit of AFG1062 done</a:t>
            </a:r>
          </a:p>
          <a:p>
            <a:endParaRPr lang="en-US" altLang="zh-CN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West China</a:t>
            </a:r>
          </a:p>
          <a:p>
            <a:endParaRPr lang="en-US" altLang="zh-CN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 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Global </a:t>
            </a:r>
            <a:r>
              <a:rPr lang="en-US" altLang="zh-CN" dirty="0" err="1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TekSmartLab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: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US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3               University of Central Florida; Florida Poly Tech; Central Washington University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UK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2               Sheffield University 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Middle Test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2               Qatar University (Qatar)  </a:t>
            </a:r>
            <a:r>
              <a:rPr lang="en-US" altLang="zh-CN" dirty="0" err="1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Khalifa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 University (UAE)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Russia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3               Moscow State University (50 workstations)  Urals State University  (6-10 workstations) Omsk State University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Japan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2               </a:t>
            </a:r>
            <a:r>
              <a:rPr lang="en-US" altLang="zh-CN" dirty="0" err="1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Waseda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 University 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早稻田 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and another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South Africa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1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Latin Americas</a:t>
            </a:r>
            <a:r>
              <a:rPr lang="zh-CN" alt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：</a:t>
            </a:r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2</a:t>
            </a:r>
          </a:p>
          <a:p>
            <a:r>
              <a:rPr lang="en-US" altLang="zh-CN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 </a:t>
            </a:r>
          </a:p>
          <a:p>
            <a:endParaRPr lang="en-US" altLang="zh-CN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endParaRPr lang="en-US" altLang="zh-CN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endParaRPr lang="en-US" altLang="zh-CN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8010031-4EE5-49E7-A3B1-1D46661E7D54}" type="slidenum">
              <a:rPr lang="en-US" altLang="zh-CN" sz="1000"/>
              <a:pPr/>
              <a:t>9</a:t>
            </a:fld>
            <a:endParaRPr lang="en-US" altLang="zh-CN" sz="1000"/>
          </a:p>
        </p:txBody>
      </p:sp>
    </p:spTree>
    <p:extLst>
      <p:ext uri="{BB962C8B-B14F-4D97-AF65-F5344CB8AC3E}">
        <p14:creationId xmlns:p14="http://schemas.microsoft.com/office/powerpoint/2010/main" val="2811370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328738" y="0"/>
            <a:ext cx="8218488" cy="6164263"/>
          </a:xfrm>
          <a:ln/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13315" name="Notes Placeholder 2"/>
          <p:cNvSpPr>
            <a:spLocks noGrp="1" noRot="1" noChangeAspect="1" noChangeArrowheads="1" noTextEdit="1"/>
          </p:cNvSpPr>
          <p:nvPr>
            <p:ph type="body" idx="1"/>
          </p:nvPr>
        </p:nvSpPr>
        <p:spPr bwMode="auto">
          <a:xfrm>
            <a:off x="455613" y="1141413"/>
            <a:ext cx="8226425" cy="50307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9126502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buFont typeface="Wingdings" panose="05000000000000000000" pitchFamily="2" charset="2"/>
              <a:buChar char="§"/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buFont typeface="Wingdings" panose="05000000000000000000" pitchFamily="2" charset="2"/>
              <a:buChar char="§"/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F935EA0-8239-477A-8565-92EA4D02D01A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720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973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计划，仅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年和泰克新批复项目在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2015-2016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年投入近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RMB</a:t>
            </a: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自然科学基金，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年和泰克相关项目投入近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RMB</a:t>
            </a: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千人计划，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2008-2013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年共引进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2300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人左右，大部分研究方向和泰克相关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至今共评比出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个协同创新中心，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个中心和泰克相关，每个中心每年得到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万左右研究经费，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年一个周期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B3DD6-A496-4598-A264-4EA8BA7D87C8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5994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5" name="Picture 29" descr="CBP1002784-2_150_d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741613"/>
            <a:ext cx="32004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715000"/>
            <a:ext cx="24399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2813" y="558800"/>
            <a:ext cx="7313612" cy="1143000"/>
          </a:xfrm>
        </p:spPr>
        <p:txBody>
          <a:bodyPr/>
          <a:lstStyle>
            <a:lvl1pPr>
              <a:lnSpc>
                <a:spcPts val="4200"/>
              </a:lnSpc>
              <a:defRPr sz="3800"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1768475"/>
            <a:ext cx="7313613" cy="685800"/>
          </a:xfrm>
        </p:spPr>
        <p:txBody>
          <a:bodyPr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gray">
          <a:xfrm>
            <a:off x="0" y="2741613"/>
            <a:ext cx="4572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gray">
          <a:xfrm>
            <a:off x="914400" y="2743200"/>
            <a:ext cx="914400" cy="2286000"/>
          </a:xfrm>
          <a:prstGeom prst="rect">
            <a:avLst/>
          </a:prstGeom>
          <a:solidFill>
            <a:schemeClr val="accent2">
              <a:alpha val="3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4" r="11765" b="2165"/>
          <a:stretch>
            <a:fillRect/>
          </a:stretch>
        </p:blipFill>
        <p:spPr bwMode="auto">
          <a:xfrm>
            <a:off x="4572000" y="2743200"/>
            <a:ext cx="457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3" name="Rectangle 17"/>
          <p:cNvSpPr>
            <a:spLocks noChangeArrowheads="1"/>
          </p:cNvSpPr>
          <p:nvPr/>
        </p:nvSpPr>
        <p:spPr bwMode="gray">
          <a:xfrm>
            <a:off x="7772400" y="2743200"/>
            <a:ext cx="1371600" cy="2286000"/>
          </a:xfrm>
          <a:prstGeom prst="rect">
            <a:avLst/>
          </a:prstGeom>
          <a:solidFill>
            <a:schemeClr val="accent2">
              <a:alpha val="3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120" name="Picture 2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675" y="2743200"/>
            <a:ext cx="9207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743200"/>
            <a:ext cx="9207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CD7FA5C-6A0B-46D0-A35F-7620AC6951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4376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209550"/>
            <a:ext cx="2055813" cy="5962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5613" y="209550"/>
            <a:ext cx="6018212" cy="5962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00EA667-096F-4B71-8ED6-E42450EF71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9818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613" y="209550"/>
            <a:ext cx="8226425" cy="685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5613" y="1141413"/>
            <a:ext cx="8226425" cy="503078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55613" y="6499225"/>
            <a:ext cx="228600" cy="228600"/>
          </a:xfrm>
        </p:spPr>
        <p:txBody>
          <a:bodyPr/>
          <a:lstStyle>
            <a:lvl1pPr>
              <a:defRPr/>
            </a:lvl1pPr>
          </a:lstStyle>
          <a:p>
            <a:fld id="{DD8E9810-181D-4050-9906-CA7D0F03615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6594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209550"/>
            <a:ext cx="8226425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499225"/>
            <a:ext cx="2286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00/00/2007 (Edit in View &gt; Header and Footer)</a:t>
            </a:r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99225"/>
            <a:ext cx="37338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Presentation Title (Edit in View &gt; Header and Footer)</a:t>
            </a:r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BA973-8940-4FA6-B5CF-3E0ACA5EF4DD}" type="slidenum">
              <a:rPr lang="en-US" altLang="en-US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335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323B4E1-5B61-45F3-823B-2818D7D30F6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0317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D8260A4-6CD6-412B-8BCB-3C85CE1085B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485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5613" y="1141413"/>
            <a:ext cx="4037012" cy="5030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5025" y="1141413"/>
            <a:ext cx="4037013" cy="5030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8E0755A-5991-47A9-9568-86F243EE432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1999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369494B-1191-4D92-A7BD-337C609924C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2858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3669067-41EE-4DFD-9BA9-586FECF9EB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8228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0A98206-6D13-4FCB-8D89-9D1186D5E32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1582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1B6F8F-C127-43E9-9BD1-A5367177127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1880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6F37114-1594-4A39-9401-ECEEDE8AF96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809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09550"/>
            <a:ext cx="82264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141413"/>
            <a:ext cx="8226425" cy="503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0" y="0"/>
            <a:ext cx="228600" cy="82232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5613" y="6499225"/>
            <a:ext cx="228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bg2"/>
                </a:solidFill>
                <a:ea typeface="宋体" pitchFamily="2" charset="-122"/>
              </a:defRPr>
            </a:lvl1pPr>
          </a:lstStyle>
          <a:p>
            <a:fld id="{B5D5BD16-9232-4BCD-994C-860A834332C2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6324600"/>
            <a:ext cx="15240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" charset="0"/>
        </a:defRPr>
      </a:lvl2pPr>
      <a:lvl3pPr algn="l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" charset="0"/>
        </a:defRPr>
      </a:lvl3pPr>
      <a:lvl4pPr algn="l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" charset="0"/>
        </a:defRPr>
      </a:lvl4pPr>
      <a:lvl5pPr algn="l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" charset="0"/>
        </a:defRPr>
      </a:lvl5pPr>
      <a:lvl6pPr marL="457200" algn="l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" charset="0"/>
        </a:defRPr>
      </a:lvl6pPr>
      <a:lvl7pPr marL="914400" algn="l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" charset="0"/>
        </a:defRPr>
      </a:lvl7pPr>
      <a:lvl8pPr marL="1371600" algn="l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" charset="0"/>
        </a:defRPr>
      </a:lvl8pPr>
      <a:lvl9pPr marL="1828800" algn="l" rtl="0" fontAlgn="base">
        <a:lnSpc>
          <a:spcPts val="2800"/>
        </a:lnSpc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" charset="0"/>
        </a:defRPr>
      </a:lvl9pPr>
    </p:titleStyle>
    <p:bodyStyle>
      <a:lvl1pPr marL="339725" indent="-339725" algn="l" rtl="0" fontAlgn="base">
        <a:spcBef>
          <a:spcPct val="4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6925" indent="-233363" algn="l" rtl="0" fontAlgn="base">
        <a:spcBef>
          <a:spcPct val="10000"/>
        </a:spcBef>
        <a:spcAft>
          <a:spcPct val="0"/>
        </a:spcAft>
        <a:buClr>
          <a:schemeClr val="tx2"/>
        </a:buClr>
        <a:buChar char="–"/>
        <a:defRPr>
          <a:solidFill>
            <a:schemeClr val="tx1"/>
          </a:solidFill>
          <a:latin typeface="+mn-lt"/>
        </a:defRPr>
      </a:lvl2pPr>
      <a:lvl3pPr marL="1260475" indent="-233363" algn="l" rtl="0" fontAlgn="base">
        <a:spcBef>
          <a:spcPct val="10000"/>
        </a:spcBef>
        <a:spcAft>
          <a:spcPct val="0"/>
        </a:spcAft>
        <a:buClr>
          <a:schemeClr val="tx2"/>
        </a:buClr>
        <a:buChar char="–"/>
        <a:defRPr sz="1600">
          <a:solidFill>
            <a:schemeClr val="tx1"/>
          </a:solidFill>
          <a:latin typeface="+mn-lt"/>
        </a:defRPr>
      </a:lvl3pPr>
      <a:lvl4pPr marL="1716088" indent="-233363" algn="l" rtl="0" fontAlgn="base">
        <a:spcBef>
          <a:spcPct val="10000"/>
        </a:spcBef>
        <a:spcAft>
          <a:spcPct val="0"/>
        </a:spcAft>
        <a:buClr>
          <a:schemeClr val="tx2"/>
        </a:buClr>
        <a:buChar char="–"/>
        <a:defRPr sz="1400">
          <a:solidFill>
            <a:schemeClr val="tx1"/>
          </a:solidFill>
          <a:latin typeface="+mn-lt"/>
        </a:defRPr>
      </a:lvl4pPr>
      <a:lvl5pPr marL="2055813" indent="-225425" algn="l" rtl="0" fontAlgn="base">
        <a:spcBef>
          <a:spcPct val="10000"/>
        </a:spcBef>
        <a:spcAft>
          <a:spcPct val="0"/>
        </a:spcAft>
        <a:buClr>
          <a:schemeClr val="tx2"/>
        </a:buClr>
        <a:buChar char="–"/>
        <a:defRPr sz="1400">
          <a:solidFill>
            <a:schemeClr val="tx1"/>
          </a:solidFill>
          <a:latin typeface="+mn-lt"/>
        </a:defRPr>
      </a:lvl5pPr>
      <a:lvl6pPr marL="2513013" indent="-225425" algn="l" rtl="0" fontAlgn="base">
        <a:spcBef>
          <a:spcPct val="10000"/>
        </a:spcBef>
        <a:spcAft>
          <a:spcPct val="0"/>
        </a:spcAft>
        <a:buClr>
          <a:schemeClr val="tx2"/>
        </a:buClr>
        <a:buChar char="–"/>
        <a:defRPr sz="1400">
          <a:solidFill>
            <a:schemeClr val="tx1"/>
          </a:solidFill>
          <a:latin typeface="+mn-lt"/>
        </a:defRPr>
      </a:lvl6pPr>
      <a:lvl7pPr marL="2970213" indent="-225425" algn="l" rtl="0" fontAlgn="base">
        <a:spcBef>
          <a:spcPct val="10000"/>
        </a:spcBef>
        <a:spcAft>
          <a:spcPct val="0"/>
        </a:spcAft>
        <a:buClr>
          <a:schemeClr val="tx2"/>
        </a:buClr>
        <a:buChar char="–"/>
        <a:defRPr sz="1400">
          <a:solidFill>
            <a:schemeClr val="tx1"/>
          </a:solidFill>
          <a:latin typeface="+mn-lt"/>
        </a:defRPr>
      </a:lvl7pPr>
      <a:lvl8pPr marL="3427413" indent="-225425" algn="l" rtl="0" fontAlgn="base">
        <a:spcBef>
          <a:spcPct val="10000"/>
        </a:spcBef>
        <a:spcAft>
          <a:spcPct val="0"/>
        </a:spcAft>
        <a:buClr>
          <a:schemeClr val="tx2"/>
        </a:buClr>
        <a:buChar char="–"/>
        <a:defRPr sz="1400">
          <a:solidFill>
            <a:schemeClr val="tx1"/>
          </a:solidFill>
          <a:latin typeface="+mn-lt"/>
        </a:defRPr>
      </a:lvl8pPr>
      <a:lvl9pPr marL="3884613" indent="-225425" algn="l" rtl="0" fontAlgn="base">
        <a:spcBef>
          <a:spcPct val="10000"/>
        </a:spcBef>
        <a:spcAft>
          <a:spcPct val="0"/>
        </a:spcAft>
        <a:buClr>
          <a:schemeClr val="tx2"/>
        </a:buClr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wangtao@yclab.com.cn" TargetMode="Externa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6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jpeg"/><Relationship Id="rId11" Type="http://schemas.openxmlformats.org/officeDocument/2006/relationships/hyperlink" Target="http://www2.tek.com/cmsrep/psrep/img/13296/A000_7806-L.jpg" TargetMode="External"/><Relationship Id="rId5" Type="http://schemas.openxmlformats.org/officeDocument/2006/relationships/image" Target="../media/image9.jpeg"/><Relationship Id="rId15" Type="http://schemas.openxmlformats.org/officeDocument/2006/relationships/image" Target="../media/image18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7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e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5.wmf"/><Relationship Id="rId4" Type="http://schemas.openxmlformats.org/officeDocument/2006/relationships/oleObject" Target="../embeddings/oleObject2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69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86.jpeg"/><Relationship Id="rId7" Type="http://schemas.openxmlformats.org/officeDocument/2006/relationships/image" Target="../media/image90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1674" y="558800"/>
            <a:ext cx="8061325" cy="1143000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ea typeface="宋体" panose="02010600030101010101" pitchFamily="2" charset="-122"/>
              </a:rPr>
              <a:t>泰克公</a:t>
            </a:r>
            <a:r>
              <a:rPr lang="zh-CN" altLang="en-US" sz="2800" dirty="0" smtClean="0">
                <a:ea typeface="宋体" panose="02010600030101010101" pitchFamily="2" charset="-122"/>
              </a:rPr>
              <a:t>司实</a:t>
            </a:r>
            <a:r>
              <a:rPr lang="zh-CN" altLang="en-US" sz="2800" dirty="0" smtClean="0">
                <a:ea typeface="宋体" panose="02010600030101010101" pitchFamily="2" charset="-122"/>
              </a:rPr>
              <a:t>验教学创新方</a:t>
            </a:r>
            <a:r>
              <a:rPr lang="zh-CN" altLang="en-US" sz="2800" dirty="0" smtClean="0">
                <a:ea typeface="宋体" panose="02010600030101010101" pitchFamily="2" charset="-122"/>
              </a:rPr>
              <a:t>案及电赛仪器应用总结</a:t>
            </a:r>
            <a:endParaRPr lang="en-US" altLang="zh-CN" sz="2800" dirty="0" smtClean="0">
              <a:ea typeface="宋体" panose="02010600030101010101" pitchFamily="2" charset="-122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01675" y="5249863"/>
            <a:ext cx="7313613" cy="685800"/>
          </a:xfrm>
        </p:spPr>
        <p:txBody>
          <a:bodyPr/>
          <a:lstStyle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孙嘉</a:t>
            </a:r>
            <a:r>
              <a:rPr lang="zh-CN" altLang="en-US" dirty="0" smtClean="0">
                <a:ea typeface="宋体" panose="02010600030101010101" pitchFamily="2" charset="-122"/>
              </a:rPr>
              <a:t>    </a:t>
            </a:r>
            <a:r>
              <a:rPr lang="en-US" altLang="zh-CN" dirty="0" smtClean="0">
                <a:ea typeface="宋体" panose="02010600030101010101" pitchFamily="2" charset="-122"/>
              </a:rPr>
              <a:t>18611984968</a:t>
            </a:r>
            <a:endParaRPr lang="zh-CN" altLang="en-US" dirty="0" smtClean="0">
              <a:ea typeface="宋体" panose="02010600030101010101" pitchFamily="2" charset="-122"/>
            </a:endParaRPr>
          </a:p>
          <a:p>
            <a:pPr eaLnBrk="1" hangingPunct="1"/>
            <a:endParaRPr lang="en-US" altLang="zh-CN" dirty="0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dirty="0">
                <a:ea typeface="宋体" panose="02010600030101010101" pitchFamily="2" charset="-122"/>
              </a:rPr>
              <a:t>jia</a:t>
            </a:r>
            <a:r>
              <a:rPr lang="en-US" altLang="zh-CN" dirty="0" smtClean="0">
                <a:ea typeface="宋体" panose="02010600030101010101" pitchFamily="2" charset="-122"/>
              </a:rPr>
              <a:t>.sun@tektronix.com</a:t>
            </a:r>
            <a:r>
              <a:rPr lang="zh-CN" altLang="en-US" dirty="0" smtClean="0">
                <a:ea typeface="宋体" panose="02010600030101010101" pitchFamily="2" charset="-122"/>
              </a:rPr>
              <a:t> 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2800" dirty="0" smtClean="0">
                <a:ea typeface="宋体" panose="02010600030101010101" pitchFamily="2" charset="-122"/>
              </a:rPr>
              <a:t>             </a:t>
            </a:r>
            <a:endParaRPr lang="zh-CN" altLang="en-US" sz="2800" dirty="0" smtClean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343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967" y="-50011"/>
            <a:ext cx="8226425" cy="685800"/>
          </a:xfrm>
        </p:spPr>
        <p:txBody>
          <a:bodyPr/>
          <a:lstStyle/>
          <a:p>
            <a:pPr lvl="0"/>
            <a:r>
              <a:rPr lang="zh-CN" altLang="en-US" dirty="0" smtClean="0"/>
              <a:t>通信</a:t>
            </a:r>
            <a:r>
              <a:rPr lang="en-US" altLang="zh-CN" dirty="0" smtClean="0"/>
              <a:t>/</a:t>
            </a:r>
            <a:r>
              <a:rPr lang="zh-CN" altLang="en-US" dirty="0" smtClean="0"/>
              <a:t>射频</a:t>
            </a:r>
            <a:r>
              <a:rPr lang="en-US" altLang="zh-CN" dirty="0" smtClean="0"/>
              <a:t>/</a:t>
            </a:r>
            <a:r>
              <a:rPr lang="zh-CN" altLang="en-US" dirty="0" smtClean="0"/>
              <a:t>微波实验室</a:t>
            </a:r>
            <a:r>
              <a:rPr lang="en-US" altLang="zh-CN" dirty="0" smtClean="0"/>
              <a:t>-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RSA306+TSG4000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679" y="894671"/>
            <a:ext cx="8763000" cy="6021387"/>
          </a:xfrm>
        </p:spPr>
        <p:txBody>
          <a:bodyPr/>
          <a:lstStyle/>
          <a:p>
            <a:pPr lvl="0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市场潜力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全国超过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所高校有通信相关实验室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痛点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现代通信课程都大量的涉及到了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FSK/PSK/MSK/QPSK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等数字调制信号发射和接收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市场上无适合本科教学的高性价比解决方案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有高性能的实验箱及可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借鉴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的实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验教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材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RSA306+TSG4000</a:t>
            </a:r>
          </a:p>
          <a:p>
            <a:pPr lvl="1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buNone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带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  <a:endParaRPr 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完整的收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发测试方案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低价位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满足现代通信教学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提升学校通信教学能力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260" y="2901354"/>
            <a:ext cx="2385461" cy="1896345"/>
          </a:xfrm>
          <a:prstGeom prst="rect">
            <a:avLst/>
          </a:prstGeom>
        </p:spPr>
      </p:pic>
      <p:pic>
        <p:nvPicPr>
          <p:cNvPr id="14" name="Picture 2" descr="D:\VSG Arcteryx\Images\ArceterixProductShots_5in\Tek-tsg4106a_01ah_5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79" y="2876967"/>
            <a:ext cx="3217581" cy="205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ight Arrow 15"/>
          <p:cNvSpPr/>
          <p:nvPr/>
        </p:nvSpPr>
        <p:spPr bwMode="auto">
          <a:xfrm>
            <a:off x="3184950" y="3822375"/>
            <a:ext cx="274499" cy="216755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ight Arrow 16"/>
          <p:cNvSpPr/>
          <p:nvPr/>
        </p:nvSpPr>
        <p:spPr bwMode="auto">
          <a:xfrm>
            <a:off x="5844911" y="3849527"/>
            <a:ext cx="330778" cy="162451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718" y="3288694"/>
            <a:ext cx="2695058" cy="1124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366381" y="3244334"/>
            <a:ext cx="2411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5"/>
              </a:rPr>
              <a:t>wangtao@yclab.com.cn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46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83A18F3-8541-4FA7-85C0-2618A626C03C}" type="slidenum">
              <a:rPr lang="en-US" altLang="en-US">
                <a:solidFill>
                  <a:schemeClr val="bg2"/>
                </a:solidFill>
              </a:rPr>
              <a:pPr/>
              <a:t>11</a:t>
            </a:fld>
            <a:endParaRPr lang="en-US" altLang="en-US" sz="1800"/>
          </a:p>
        </p:txBody>
      </p:sp>
      <p:pic>
        <p:nvPicPr>
          <p:cNvPr id="1229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00" y="1250950"/>
            <a:ext cx="3749675" cy="332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itle 1"/>
          <p:cNvSpPr>
            <a:spLocks noGrp="1" noChangeArrowheads="1"/>
          </p:cNvSpPr>
          <p:nvPr>
            <p:ph type="title" idx="429496729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2800" smtClean="0">
                <a:ea typeface="宋体" panose="02010600030101010101" pitchFamily="2" charset="-122"/>
              </a:rPr>
              <a:t>RSA306 – </a:t>
            </a:r>
            <a:r>
              <a:rPr lang="zh-CN" altLang="en-US" sz="2800" smtClean="0">
                <a:ea typeface="宋体" panose="02010600030101010101" pitchFamily="2" charset="-122"/>
              </a:rPr>
              <a:t>主要指标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12293" name="Content Placeholder 2"/>
          <p:cNvSpPr>
            <a:spLocks noGrp="1" noChangeArrowheads="1"/>
          </p:cNvSpPr>
          <p:nvPr>
            <p:ph idx="4294967295"/>
          </p:nvPr>
        </p:nvSpPr>
        <p:spPr>
          <a:xfrm>
            <a:off x="455613" y="1143000"/>
            <a:ext cx="4649787" cy="5030788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1800" dirty="0" smtClean="0">
                <a:ea typeface="宋体" panose="02010600030101010101" pitchFamily="2" charset="-122"/>
              </a:rPr>
              <a:t>无可比拟的性能价格比</a:t>
            </a:r>
            <a:endParaRPr lang="en-US" altLang="zh-CN" sz="1800" dirty="0" smtClean="0">
              <a:ea typeface="宋体" panose="02010600030101010101" pitchFamily="2" charset="-122"/>
            </a:endParaRP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en-US" altLang="zh-CN" sz="1600" dirty="0" smtClean="0">
                <a:ea typeface="宋体" panose="02010600030101010101" pitchFamily="2" charset="-122"/>
              </a:rPr>
              <a:t>RMB35,000 (</a:t>
            </a:r>
            <a:r>
              <a:rPr lang="zh-CN" altLang="en-US" sz="1600" dirty="0" smtClean="0">
                <a:ea typeface="宋体" panose="02010600030101010101" pitchFamily="2" charset="-122"/>
              </a:rPr>
              <a:t>含</a:t>
            </a:r>
            <a:r>
              <a:rPr lang="en-US" altLang="zh-CN" sz="1600" dirty="0" smtClean="0">
                <a:ea typeface="宋体" panose="02010600030101010101" pitchFamily="2" charset="-122"/>
              </a:rPr>
              <a:t>Signal-Vu PC</a:t>
            </a:r>
            <a:r>
              <a:rPr lang="zh-CN" altLang="en-US" sz="1600" dirty="0" smtClean="0">
                <a:ea typeface="宋体" panose="02010600030101010101" pitchFamily="2" charset="-122"/>
              </a:rPr>
              <a:t>基础版</a:t>
            </a:r>
            <a:r>
              <a:rPr lang="en-US" altLang="zh-CN" sz="1600" dirty="0" smtClean="0">
                <a:ea typeface="宋体" panose="02010600030101010101" pitchFamily="2" charset="-122"/>
              </a:rPr>
              <a:t>)</a:t>
            </a:r>
            <a:endParaRPr lang="en-US" altLang="zh-CN" sz="1600" dirty="0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1800" dirty="0" smtClean="0">
                <a:ea typeface="宋体" panose="02010600030101010101" pitchFamily="2" charset="-122"/>
              </a:rPr>
              <a:t>频率范围：</a:t>
            </a:r>
            <a:r>
              <a:rPr lang="en-US" altLang="zh-CN" sz="1800" dirty="0" smtClean="0">
                <a:ea typeface="宋体" panose="02010600030101010101" pitchFamily="2" charset="-122"/>
              </a:rPr>
              <a:t>9 kHz – 6.2 GHz </a:t>
            </a:r>
          </a:p>
          <a:p>
            <a:pPr eaLnBrk="1" hangingPunct="1"/>
            <a:r>
              <a:rPr lang="zh-CN" altLang="en-US" sz="1800" dirty="0" smtClean="0">
                <a:ea typeface="宋体" panose="02010600030101010101" pitchFamily="2" charset="-122"/>
              </a:rPr>
              <a:t>动态范围</a:t>
            </a:r>
            <a:endParaRPr lang="en-US" altLang="zh-CN" sz="1800" dirty="0" smtClean="0">
              <a:ea typeface="宋体" panose="02010600030101010101" pitchFamily="2" charset="-122"/>
            </a:endParaRP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zh-CN" altLang="en-US" sz="1600" dirty="0" smtClean="0">
                <a:ea typeface="宋体" panose="02010600030101010101" pitchFamily="2" charset="-122"/>
              </a:rPr>
              <a:t>测量范围：</a:t>
            </a:r>
            <a:r>
              <a:rPr lang="en-US" altLang="zh-CN" sz="1600" dirty="0" smtClean="0">
                <a:ea typeface="宋体" panose="02010600030101010101" pitchFamily="2" charset="-122"/>
              </a:rPr>
              <a:t>-160 </a:t>
            </a:r>
            <a:r>
              <a:rPr lang="en-US" altLang="zh-CN" sz="1600" dirty="0" err="1" smtClean="0">
                <a:ea typeface="宋体" panose="02010600030101010101" pitchFamily="2" charset="-122"/>
              </a:rPr>
              <a:t>dBm</a:t>
            </a:r>
            <a:r>
              <a:rPr lang="en-US" altLang="zh-CN" sz="1600" dirty="0" smtClean="0">
                <a:ea typeface="宋体" panose="02010600030101010101" pitchFamily="2" charset="-122"/>
              </a:rPr>
              <a:t> ~ +20 </a:t>
            </a:r>
            <a:r>
              <a:rPr lang="en-US" altLang="zh-CN" sz="1600" dirty="0" err="1" smtClean="0">
                <a:ea typeface="宋体" panose="02010600030101010101" pitchFamily="2" charset="-122"/>
              </a:rPr>
              <a:t>dBm</a:t>
            </a:r>
            <a:endParaRPr lang="en-US" altLang="zh-CN" sz="1600" dirty="0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1800" dirty="0" smtClean="0">
                <a:ea typeface="宋体" panose="02010600030101010101" pitchFamily="2" charset="-122"/>
              </a:rPr>
              <a:t>精度</a:t>
            </a: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en-US" altLang="zh-CN" sz="1600" dirty="0" smtClean="0">
                <a:ea typeface="宋体" panose="02010600030101010101" pitchFamily="2" charset="-122"/>
              </a:rPr>
              <a:t>1 ppm</a:t>
            </a:r>
            <a:r>
              <a:rPr lang="zh-CN" altLang="en-US" sz="1600" dirty="0" smtClean="0">
                <a:ea typeface="宋体" panose="02010600030101010101" pitchFamily="2" charset="-122"/>
              </a:rPr>
              <a:t>频率精度</a:t>
            </a:r>
            <a:r>
              <a:rPr lang="en-US" altLang="zh-CN" sz="1600" dirty="0" smtClean="0">
                <a:ea typeface="宋体" panose="02010600030101010101" pitchFamily="2" charset="-122"/>
              </a:rPr>
              <a:t> </a:t>
            </a:r>
          </a:p>
          <a:p>
            <a:pPr eaLnBrk="1" hangingPunct="1"/>
            <a:r>
              <a:rPr lang="zh-CN" altLang="en-US" sz="1800" dirty="0" smtClean="0">
                <a:ea typeface="宋体" panose="02010600030101010101" pitchFamily="2" charset="-122"/>
              </a:rPr>
              <a:t>外形</a:t>
            </a:r>
            <a:endParaRPr lang="en-US" altLang="zh-CN" sz="1800" dirty="0" smtClean="0">
              <a:ea typeface="宋体" panose="02010600030101010101" pitchFamily="2" charset="-122"/>
            </a:endParaRP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zh-CN" altLang="en-US" sz="1600" dirty="0" smtClean="0">
                <a:ea typeface="宋体" panose="02010600030101010101" pitchFamily="2" charset="-122"/>
              </a:rPr>
              <a:t>重量：</a:t>
            </a:r>
            <a:r>
              <a:rPr lang="en-US" altLang="zh-CN" sz="1600" dirty="0" smtClean="0">
                <a:ea typeface="宋体" panose="02010600030101010101" pitchFamily="2" charset="-122"/>
              </a:rPr>
              <a:t>0.59 kg</a:t>
            </a: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zh-CN" altLang="en-US" sz="1600" dirty="0" smtClean="0">
                <a:ea typeface="宋体" panose="02010600030101010101" pitchFamily="2" charset="-122"/>
              </a:rPr>
              <a:t>坚固耐用：满足</a:t>
            </a:r>
            <a:r>
              <a:rPr lang="en-US" altLang="zh-CN" sz="1600" dirty="0" smtClean="0">
                <a:ea typeface="宋体" panose="02010600030101010101" pitchFamily="2" charset="-122"/>
              </a:rPr>
              <a:t>Mil-</a:t>
            </a:r>
            <a:r>
              <a:rPr lang="en-US" altLang="zh-CN" sz="1600" dirty="0" err="1" smtClean="0">
                <a:ea typeface="宋体" panose="02010600030101010101" pitchFamily="2" charset="-122"/>
              </a:rPr>
              <a:t>Std</a:t>
            </a:r>
            <a:r>
              <a:rPr lang="en-US" altLang="zh-CN" sz="1600" dirty="0" smtClean="0">
                <a:ea typeface="宋体" panose="02010600030101010101" pitchFamily="2" charset="-122"/>
              </a:rPr>
              <a:t> 28800 Class 2</a:t>
            </a:r>
            <a:r>
              <a:rPr lang="zh-CN" altLang="en-US" sz="1600" dirty="0" smtClean="0">
                <a:ea typeface="宋体" panose="02010600030101010101" pitchFamily="2" charset="-122"/>
              </a:rPr>
              <a:t>的苛刻环境要求</a:t>
            </a:r>
            <a:endParaRPr lang="en-US" altLang="zh-CN" sz="1600" dirty="0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1800" dirty="0" smtClean="0">
                <a:ea typeface="宋体" panose="02010600030101010101" pitchFamily="2" charset="-122"/>
              </a:rPr>
              <a:t>标配同类领先的实时频谱分析功能</a:t>
            </a: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zh-CN" altLang="en-US" sz="1600" dirty="0" smtClean="0">
                <a:ea typeface="宋体" panose="02010600030101010101" pitchFamily="2" charset="-122"/>
              </a:rPr>
              <a:t>采集带宽：</a:t>
            </a:r>
            <a:r>
              <a:rPr lang="en-US" altLang="zh-CN" sz="1600" dirty="0" smtClean="0">
                <a:ea typeface="宋体" panose="02010600030101010101" pitchFamily="2" charset="-122"/>
              </a:rPr>
              <a:t>40 MHz </a:t>
            </a: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zh-CN" altLang="en-US" sz="1600" dirty="0" smtClean="0">
                <a:ea typeface="宋体" panose="02010600030101010101" pitchFamily="2" charset="-122"/>
              </a:rPr>
              <a:t>最短信号持续时间：</a:t>
            </a:r>
            <a:r>
              <a:rPr lang="en-US" altLang="zh-CN" sz="1600" dirty="0" smtClean="0">
                <a:ea typeface="宋体" panose="02010600030101010101" pitchFamily="2" charset="-122"/>
              </a:rPr>
              <a:t>100 µs</a:t>
            </a:r>
          </a:p>
          <a:p>
            <a:pPr eaLnBrk="1" hangingPunct="1"/>
            <a:endParaRPr lang="en-US" altLang="zh-CN" sz="1800" dirty="0" smtClean="0">
              <a:ea typeface="宋体" panose="02010600030101010101" pitchFamily="2" charset="-122"/>
            </a:endParaRPr>
          </a:p>
          <a:p>
            <a:pPr eaLnBrk="1" hangingPunct="1"/>
            <a:endParaRPr lang="en-US" altLang="zh-CN" sz="1800" dirty="0" smtClean="0">
              <a:ea typeface="宋体" panose="02010600030101010101" pitchFamily="2" charset="-122"/>
            </a:endParaRPr>
          </a:p>
          <a:p>
            <a:pPr eaLnBrk="1" hangingPunct="1"/>
            <a:endParaRPr lang="en-US" altLang="zh-CN" sz="1800" dirty="0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z="1800" dirty="0" smtClean="0">
              <a:ea typeface="宋体" panose="02010600030101010101" pitchFamily="2" charset="-122"/>
            </a:endParaRPr>
          </a:p>
        </p:txBody>
      </p:sp>
      <p:sp>
        <p:nvSpPr>
          <p:cNvPr id="12294" name="Rectangle 11"/>
          <p:cNvSpPr>
            <a:spLocks noChangeArrowheads="1"/>
          </p:cNvSpPr>
          <p:nvPr/>
        </p:nvSpPr>
        <p:spPr bwMode="auto">
          <a:xfrm>
            <a:off x="5557838" y="4595813"/>
            <a:ext cx="3124200" cy="118903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28650" indent="-1714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1200">
                <a:solidFill>
                  <a:srgbClr val="000000"/>
                </a:solidFill>
                <a:sym typeface="Arial" panose="020B0604020202020204" pitchFamily="34" charset="0"/>
              </a:rPr>
              <a:t>           PC</a:t>
            </a:r>
            <a:r>
              <a:rPr lang="zh-CN" altLang="en-US" sz="1200">
                <a:solidFill>
                  <a:srgbClr val="000000"/>
                </a:solidFill>
                <a:sym typeface="Arial" panose="020B0604020202020204" pitchFamily="34" charset="0"/>
              </a:rPr>
              <a:t>要求</a:t>
            </a:r>
            <a:endParaRPr lang="en-US" altLang="en-US" sz="1200">
              <a:solidFill>
                <a:srgbClr val="000000"/>
              </a:solidFill>
              <a:sym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1000">
                <a:solidFill>
                  <a:srgbClr val="000000"/>
                </a:solidFill>
                <a:sym typeface="Arial" panose="020B0604020202020204" pitchFamily="34" charset="0"/>
              </a:rPr>
              <a:t>USB 3.0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zh-CN" altLang="en-US" sz="1000">
                <a:solidFill>
                  <a:srgbClr val="000000"/>
                </a:solidFill>
                <a:sym typeface="Arial" panose="020B0604020202020204" pitchFamily="34" charset="0"/>
              </a:rPr>
              <a:t>最低</a:t>
            </a:r>
            <a:r>
              <a:rPr lang="en-US" altLang="en-US" sz="1000">
                <a:solidFill>
                  <a:srgbClr val="000000"/>
                </a:solidFill>
                <a:sym typeface="Arial" panose="020B0604020202020204" pitchFamily="34" charset="0"/>
              </a:rPr>
              <a:t>8 GB RAM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zh-CN" altLang="en-US" sz="1000">
                <a:solidFill>
                  <a:srgbClr val="000000"/>
                </a:solidFill>
                <a:sym typeface="Arial" panose="020B0604020202020204" pitchFamily="34" charset="0"/>
              </a:rPr>
              <a:t>实现全部实时指标要求第四代</a:t>
            </a:r>
            <a:r>
              <a:rPr lang="en-US" altLang="en-US" sz="1000">
                <a:solidFill>
                  <a:srgbClr val="000000"/>
                </a:solidFill>
                <a:sym typeface="Arial" panose="020B0604020202020204" pitchFamily="34" charset="0"/>
              </a:rPr>
              <a:t>Intel i7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1000">
                <a:solidFill>
                  <a:srgbClr val="000000"/>
                </a:solidFill>
                <a:sym typeface="Arial" panose="020B0604020202020204" pitchFamily="34" charset="0"/>
              </a:rPr>
              <a:t>Windows 7</a:t>
            </a:r>
            <a:r>
              <a:rPr lang="zh-CN" altLang="en-US" sz="1000">
                <a:solidFill>
                  <a:srgbClr val="000000"/>
                </a:solidFill>
                <a:sym typeface="Arial" panose="020B0604020202020204" pitchFamily="34" charset="0"/>
              </a:rPr>
              <a:t>或</a:t>
            </a:r>
            <a:r>
              <a:rPr lang="en-US" altLang="en-US" sz="1000">
                <a:solidFill>
                  <a:srgbClr val="000000"/>
                </a:solidFill>
                <a:sym typeface="Arial" panose="020B0604020202020204" pitchFamily="34" charset="0"/>
              </a:rPr>
              <a:t>8 64</a:t>
            </a:r>
            <a:r>
              <a:rPr lang="zh-CN" altLang="en-US" sz="1000">
                <a:solidFill>
                  <a:srgbClr val="000000"/>
                </a:solidFill>
                <a:sym typeface="Arial" panose="020B0604020202020204" pitchFamily="34" charset="0"/>
              </a:rPr>
              <a:t>位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zh-CN" altLang="en-US" sz="1000">
                <a:solidFill>
                  <a:srgbClr val="000000"/>
                </a:solidFill>
                <a:sym typeface="Arial" panose="020B0604020202020204" pitchFamily="34" charset="0"/>
              </a:rPr>
              <a:t>处理器速度下降会导致</a:t>
            </a:r>
            <a:r>
              <a:rPr lang="en-US" altLang="en-US" sz="1000">
                <a:solidFill>
                  <a:srgbClr val="000000"/>
                </a:solidFill>
                <a:sym typeface="Arial" panose="020B0604020202020204" pitchFamily="34" charset="0"/>
              </a:rPr>
              <a:t>100% POI</a:t>
            </a:r>
            <a:r>
              <a:rPr lang="zh-CN" altLang="en-US" sz="1000">
                <a:solidFill>
                  <a:srgbClr val="000000"/>
                </a:solidFill>
                <a:sym typeface="Arial" panose="020B0604020202020204" pitchFamily="34" charset="0"/>
              </a:rPr>
              <a:t>的最短信号持续时间减少</a:t>
            </a:r>
          </a:p>
        </p:txBody>
      </p:sp>
    </p:spTree>
    <p:extLst>
      <p:ext uri="{BB962C8B-B14F-4D97-AF65-F5344CB8AC3E}">
        <p14:creationId xmlns:p14="http://schemas.microsoft.com/office/powerpoint/2010/main" val="351708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90613"/>
            <a:ext cx="44196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itle 1"/>
          <p:cNvSpPr txBox="1">
            <a:spLocks/>
          </p:cNvSpPr>
          <p:nvPr/>
        </p:nvSpPr>
        <p:spPr bwMode="auto">
          <a:xfrm>
            <a:off x="455613" y="152400"/>
            <a:ext cx="82264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ts val="28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TSG4100A </a:t>
            </a:r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关键指标与功能</a:t>
            </a:r>
            <a:endParaRPr lang="en-US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647700" y="3962400"/>
          <a:ext cx="7848600" cy="2024063"/>
        </p:xfrm>
        <a:graphic>
          <a:graphicData uri="http://schemas.openxmlformats.org/drawingml/2006/table">
            <a:tbl>
              <a:tblPr/>
              <a:tblGrid>
                <a:gridCol w="952500"/>
                <a:gridCol w="685800"/>
                <a:gridCol w="981075"/>
                <a:gridCol w="1060450"/>
                <a:gridCol w="638175"/>
                <a:gridCol w="495300"/>
                <a:gridCol w="1587500"/>
                <a:gridCol w="1447800"/>
              </a:tblGrid>
              <a:tr h="311150">
                <a:tc rowSpan="2"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型号</a:t>
                      </a:r>
                      <a:endParaRPr kumimoji="0" lang="en-US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频率范围</a:t>
                      </a:r>
                      <a:endParaRPr kumimoji="0" lang="en-US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(GHz)</a:t>
                      </a: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频率精确度</a:t>
                      </a: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(Fc=1GHz)</a:t>
                      </a: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相位噪声性能</a:t>
                      </a:r>
                      <a:endParaRPr kumimoji="0" lang="en-US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(0dBm,1GHz @20KHz offset)</a:t>
                      </a:r>
                      <a:endParaRPr kumimoji="0" lang="en-US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输出幅度范围</a:t>
                      </a:r>
                      <a:endParaRPr kumimoji="0" lang="en-US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(</a:t>
                      </a:r>
                      <a:r>
                        <a:rPr kumimoji="0" lang="en-US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dBm</a:t>
                      </a: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)</a:t>
                      </a:r>
                      <a:endParaRPr kumimoji="0" lang="en-US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矢量调制带宽</a:t>
                      </a: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(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内部</a:t>
                      </a: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/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外部</a:t>
                      </a: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)</a:t>
                      </a:r>
                      <a:endParaRPr kumimoji="0" lang="en-US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Modulation</a:t>
                      </a: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</a:tr>
              <a:tr h="1730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最小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最大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7213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TSG4102A</a:t>
                      </a:r>
                      <a:endParaRPr kumimoji="0" lang="en-US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0 to 2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±52Hz</a:t>
                      </a:r>
                    </a:p>
                  </a:txBody>
                  <a:tcPr marL="63697" marR="63697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-113dBc/Hz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-110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+16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6/200MHz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AM/FM/PM/Pulse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ASK/FSK/PSK/QAM/CPM/MSK/VSB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GSM/EDGE/TETRA/NADC/W-CDMA/P-25/DECT</a:t>
                      </a:r>
                      <a:endParaRPr kumimoji="0" lang="en-US" alt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TSG4104A</a:t>
                      </a:r>
                      <a:endParaRPr kumimoji="0" lang="en-US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0 to 4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-110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+16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6/200MHz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0375"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TSG4106A</a:t>
                      </a:r>
                      <a:endParaRPr kumimoji="0" lang="en-US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0 to 6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-110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+16*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4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10000"/>
                        </a:spcBef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6/200MHz</a:t>
                      </a:r>
                      <a:endParaRPr kumimoji="0" lang="en-US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697" marR="6369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3D0E3"/>
                        </a:gs>
                        <a:gs pos="50000">
                          <a:srgbClr val="D9E0ED"/>
                        </a:gs>
                        <a:gs pos="100000">
                          <a:srgbClr val="ECF0F6"/>
                        </a:gs>
                      </a:gsLst>
                      <a:lin ang="540000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539" name="TextBox 14"/>
          <p:cNvSpPr txBox="1">
            <a:spLocks noChangeArrowheads="1"/>
          </p:cNvSpPr>
          <p:nvPr/>
        </p:nvSpPr>
        <p:spPr bwMode="auto">
          <a:xfrm>
            <a:off x="5943600" y="6062663"/>
            <a:ext cx="253206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100" i="1"/>
              <a:t>Note *: +10dBm from 4GHz to 6GHz</a:t>
            </a:r>
          </a:p>
        </p:txBody>
      </p:sp>
      <p:sp>
        <p:nvSpPr>
          <p:cNvPr id="20540" name="Content Placeholder 2"/>
          <p:cNvSpPr txBox="1">
            <a:spLocks/>
          </p:cNvSpPr>
          <p:nvPr/>
        </p:nvSpPr>
        <p:spPr bwMode="auto">
          <a:xfrm>
            <a:off x="4402138" y="914400"/>
            <a:ext cx="4437062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39725" indent="-339725"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频率覆盖范围从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DC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Hz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）到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GHz</a:t>
            </a:r>
            <a:endParaRPr lang="en-US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出色的幅度精度</a:t>
            </a:r>
            <a:r>
              <a:rPr lang="en-US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: &lt;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±</a:t>
            </a:r>
            <a:r>
              <a:rPr lang="en-US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0.4dB (TYP), 1GHz CW from +16 to -100dBm </a:t>
            </a:r>
          </a:p>
          <a:p>
            <a:pPr eaLnBrk="1" hangingPunct="1">
              <a:spcBef>
                <a:spcPts val="600"/>
              </a:spcBef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每路调制带宽高达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MHz</a:t>
            </a:r>
            <a:r>
              <a:rPr lang="en-US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 (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即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RF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调制带宽高达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400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MHz</a:t>
            </a:r>
            <a:r>
              <a:rPr lang="en-US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, Fc &lt; 2.5 GHz)</a:t>
            </a:r>
          </a:p>
          <a:p>
            <a:pPr eaLnBrk="1" hangingPunct="1">
              <a:spcBef>
                <a:spcPts val="600"/>
              </a:spcBef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支持产生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类广泛应用的调制信号</a:t>
            </a:r>
            <a:endParaRPr lang="en-US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高精度、极其稳定的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OCXO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时基</a:t>
            </a:r>
            <a:r>
              <a:rPr lang="en-US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年老化率</a:t>
            </a:r>
            <a:r>
              <a:rPr lang="en-US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&lt;±0.05ppm/year)</a:t>
            </a:r>
          </a:p>
          <a:p>
            <a:pPr eaLnBrk="1" hangingPunct="1">
              <a:spcBef>
                <a:spcPts val="600"/>
              </a:spcBef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2U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高、半个标准机架宽，仅重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5.4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公斤。全球最轻便的中档矢量信号源</a:t>
            </a:r>
            <a:endParaRPr lang="en-US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41" name="Rectangle 15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152400" y="6477000"/>
            <a:ext cx="228600" cy="174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2CA577ED-D2ED-486F-9B9F-4DBA689D33B9}" type="slidenum">
              <a:rPr lang="en-US" altLang="en-US" sz="700" smtClean="0">
                <a:solidFill>
                  <a:schemeClr val="bg2"/>
                </a:solidFill>
              </a:rPr>
              <a:pPr algn="r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en-US" sz="700" smtClean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6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2" y="-19373"/>
            <a:ext cx="8226425" cy="685800"/>
          </a:xfrm>
        </p:spPr>
        <p:txBody>
          <a:bodyPr/>
          <a:lstStyle/>
          <a:p>
            <a:r>
              <a:rPr lang="zh-CN" altLang="en-US" dirty="0" smtClean="0"/>
              <a:t>电力</a:t>
            </a:r>
            <a:r>
              <a:rPr lang="en-US" altLang="zh-CN" dirty="0" smtClean="0"/>
              <a:t>/</a:t>
            </a:r>
            <a:r>
              <a:rPr lang="zh-CN" altLang="en-US" dirty="0" smtClean="0"/>
              <a:t>自动化相关实验室</a:t>
            </a:r>
            <a:r>
              <a:rPr lang="en-US" altLang="zh-CN" dirty="0" smtClean="0"/>
              <a:t>-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PA1000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功率分析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仪系统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612" y="863735"/>
            <a:ext cx="8535988" cy="6021387"/>
          </a:xfrm>
        </p:spPr>
        <p:txBody>
          <a:bodyPr/>
          <a:lstStyle/>
          <a:p>
            <a:pPr lvl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市场潜力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所高校有强电类实验室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痛点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万用表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钳形功率计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示波器功率测试精度低，不能满足竞赛等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无功率分析仪在本科教学中的实验教材或案例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PA1000+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泰克示波器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函数发生器等其他产品打包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来的好处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业内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家系统级解决方案提供商</a:t>
            </a:r>
            <a:endParaRPr 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统一品牌，高效管理，方便售后服务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和大学生电子设计竞赛使用仪器一致，有利于老师和学生出成绩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功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北京某高校电力电子实验室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8"/>
          <p:cNvSpPr>
            <a:spLocks noChangeArrowheads="1"/>
          </p:cNvSpPr>
          <p:nvPr/>
        </p:nvSpPr>
        <p:spPr bwMode="auto">
          <a:xfrm>
            <a:off x="1371600" y="6032379"/>
            <a:ext cx="41814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00"/>
                </a:solidFill>
                <a:sym typeface="Arial" panose="020B0604020202020204" pitchFamily="34" charset="0"/>
              </a:rPr>
              <a:t>泰克</a:t>
            </a:r>
            <a:r>
              <a:rPr lang="en-US" altLang="en-US" b="1" dirty="0">
                <a:solidFill>
                  <a:srgbClr val="000000"/>
                </a:solidFill>
                <a:sym typeface="Arial" panose="020B0604020202020204" pitchFamily="34" charset="0"/>
              </a:rPr>
              <a:t>PA1000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b="1" dirty="0">
                <a:solidFill>
                  <a:srgbClr val="000000"/>
                </a:solidFill>
                <a:sym typeface="Arial" panose="020B0604020202020204" pitchFamily="34" charset="0"/>
              </a:rPr>
              <a:t>0.05</a:t>
            </a:r>
            <a:r>
              <a:rPr lang="en-US" altLang="en-US" b="1" dirty="0" smtClean="0">
                <a:solidFill>
                  <a:srgbClr val="000000"/>
                </a:solidFill>
                <a:sym typeface="Arial" panose="020B0604020202020204" pitchFamily="34" charset="0"/>
              </a:rPr>
              <a:t>%</a:t>
            </a:r>
            <a:r>
              <a:rPr lang="zh-CN" altLang="en-US" b="1" dirty="0" smtClean="0">
                <a:solidFill>
                  <a:srgbClr val="000000"/>
                </a:solidFill>
                <a:sym typeface="Arial" panose="020B0604020202020204" pitchFamily="34" charset="0"/>
              </a:rPr>
              <a:t>精度；</a:t>
            </a:r>
            <a:r>
              <a:rPr lang="en-US" altLang="en-US" b="1" dirty="0" smtClean="0">
                <a:solidFill>
                  <a:srgbClr val="000000"/>
                </a:solidFill>
                <a:sym typeface="Arial" panose="020B0604020202020204" pitchFamily="34" charset="0"/>
              </a:rPr>
              <a:t>1MHz</a:t>
            </a:r>
            <a:r>
              <a:rPr lang="zh-CN" altLang="en-US" b="1" dirty="0" smtClean="0">
                <a:solidFill>
                  <a:srgbClr val="000000"/>
                </a:solidFill>
                <a:sym typeface="Arial" panose="020B0604020202020204" pitchFamily="34" charset="0"/>
              </a:rPr>
              <a:t>带宽</a:t>
            </a:r>
            <a:endParaRPr lang="en-US" altLang="en-US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230" y="4452736"/>
            <a:ext cx="3478213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777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300" y="-152400"/>
            <a:ext cx="8226425" cy="685800"/>
          </a:xfrm>
        </p:spPr>
        <p:txBody>
          <a:bodyPr/>
          <a:lstStyle/>
          <a:p>
            <a:r>
              <a:rPr lang="zh-CN" altLang="en-US" dirty="0" smtClean="0"/>
              <a:t>创新</a:t>
            </a:r>
            <a:r>
              <a:rPr lang="zh-CN" altLang="en-US" dirty="0"/>
              <a:t>实验</a:t>
            </a:r>
            <a:r>
              <a:rPr lang="zh-CN" altLang="en-US" dirty="0" smtClean="0"/>
              <a:t>室</a:t>
            </a:r>
            <a:r>
              <a:rPr lang="en-US" altLang="zh-CN" dirty="0" smtClean="0"/>
              <a:t>-MDO3000/4000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300" y="609600"/>
            <a:ext cx="8226425" cy="6248400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市场潜力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大学生创新创业训练计划，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所部属高校，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RMB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创新创业经费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27112" lvl="2" indent="0"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所地方高校，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7600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RMB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创新创业经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痛点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学生创新项目千差万别，时域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频域项目都涉及，示波器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频谱仪都需要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MDO3000/4000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一体化时域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频域测试方案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来的好处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高性价比的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足了创新项目时域频域测试要求</a:t>
            </a:r>
            <a:endParaRPr 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304800" y="3429000"/>
          <a:ext cx="8226424" cy="32655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0652"/>
                <a:gridCol w="1231135"/>
                <a:gridCol w="941300"/>
                <a:gridCol w="2790189"/>
                <a:gridCol w="803080"/>
                <a:gridCol w="1050182"/>
                <a:gridCol w="1039886"/>
              </a:tblGrid>
              <a:tr h="14332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</a:rPr>
                        <a:t>编号</a:t>
                      </a:r>
                      <a:endParaRPr lang="zh-CN" altLang="en-US" sz="10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</a:rPr>
                        <a:t>高校名称</a:t>
                      </a:r>
                      <a:endParaRPr lang="zh-CN" altLang="en-US" sz="10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</a:rPr>
                        <a:t>项目编号</a:t>
                      </a:r>
                      <a:endParaRPr lang="zh-CN" altLang="en-US" sz="10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</a:rPr>
                        <a:t>项目名称</a:t>
                      </a:r>
                      <a:endParaRPr lang="zh-CN" altLang="en-US" sz="10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</a:rPr>
                        <a:t>项目类型</a:t>
                      </a:r>
                      <a:endParaRPr lang="zh-CN" altLang="en-US" sz="10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</a:rPr>
                        <a:t>项目负责人</a:t>
                      </a:r>
                      <a:endParaRPr lang="zh-CN" altLang="en-US" sz="10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15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</a:rPr>
                        <a:t>姓名</a:t>
                      </a:r>
                      <a:endParaRPr lang="zh-CN" altLang="en-US" sz="10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effectLst/>
                        </a:rPr>
                        <a:t>学号</a:t>
                      </a:r>
                      <a:endParaRPr lang="zh-CN" altLang="en-US" sz="10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</a:tr>
              <a:tr h="4160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774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</a:rPr>
                        <a:t>北京邮电大学</a:t>
                      </a:r>
                      <a:endParaRPr lang="zh-CN" alt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201410013001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</a:rPr>
                        <a:t>基于图像处理技术的飞行器乐队设计</a:t>
                      </a:r>
                      <a:endParaRPr lang="zh-CN" altLang="en-US" sz="13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创新训练项目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徐炘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2012210588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</a:tr>
              <a:tr h="4221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775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北京邮电大学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201410013002</a:t>
                      </a:r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基于无线通信与嵌入式系统的应用于社交与健康生活的智能手环</a:t>
                      </a:r>
                      <a:endParaRPr lang="zh-CN" altLang="en-US" sz="13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创新训练项目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刘丽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2012210538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</a:tr>
              <a:tr h="3376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776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北京邮电大学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201410013003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无源自发光</a:t>
                      </a:r>
                      <a:r>
                        <a:rPr lang="en-US" altLang="zh-CN" sz="1300" u="none" strike="noStrike">
                          <a:effectLst/>
                        </a:rPr>
                        <a:t>LED</a:t>
                      </a:r>
                      <a:r>
                        <a:rPr lang="zh-CN" altLang="en-US" sz="1300" u="none" strike="noStrike">
                          <a:effectLst/>
                        </a:rPr>
                        <a:t>指示牌</a:t>
                      </a:r>
                      <a:endParaRPr lang="zh-CN" altLang="en-US" sz="13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创新训练项目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王佳文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2012210297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</a:tr>
              <a:tr h="3979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777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北京邮电大学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201410013004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</a:rPr>
                        <a:t>基于四旋翼飞行器的电力传输线路的检测</a:t>
                      </a:r>
                      <a:endParaRPr lang="zh-CN" altLang="en-US" sz="13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创新训练项目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刘杰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2012210352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</a:tr>
              <a:tr h="2834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778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北京邮电大学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201410013005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交互式跑步机</a:t>
                      </a:r>
                      <a:endParaRPr lang="zh-CN" altLang="en-US" sz="13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创新训练项目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唐霁霁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2012211003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</a:tr>
              <a:tr h="36159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779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北京邮电大学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201410013006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基于</a:t>
                      </a:r>
                      <a:r>
                        <a:rPr lang="en-US" altLang="zh-CN" sz="1300" u="none" strike="noStrike">
                          <a:effectLst/>
                        </a:rPr>
                        <a:t>SDN</a:t>
                      </a:r>
                      <a:r>
                        <a:rPr lang="zh-CN" altLang="en-US" sz="1300" u="none" strike="noStrike">
                          <a:effectLst/>
                        </a:rPr>
                        <a:t>的</a:t>
                      </a:r>
                      <a:r>
                        <a:rPr lang="en-US" altLang="zh-CN" sz="1300" u="none" strike="noStrike">
                          <a:effectLst/>
                        </a:rPr>
                        <a:t>WLAN</a:t>
                      </a:r>
                      <a:r>
                        <a:rPr lang="zh-CN" altLang="en-US" sz="1300" u="none" strike="noStrike">
                          <a:effectLst/>
                        </a:rPr>
                        <a:t>组网方案的设计与实现</a:t>
                      </a:r>
                      <a:endParaRPr lang="zh-CN" altLang="en-US" sz="13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创新训练项目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薄一丁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2012210007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</a:tr>
              <a:tr h="2954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780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北京邮电大学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201410013007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>
                          <a:effectLst/>
                        </a:rPr>
                        <a:t>全息裸眼立体显示技术的研究与实现</a:t>
                      </a:r>
                      <a:endParaRPr lang="zh-CN" altLang="en-US" sz="13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创新训练项目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王媛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2012210898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</a:tr>
              <a:tr h="2412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781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</a:rPr>
                        <a:t>北京邮电大学</a:t>
                      </a:r>
                      <a:endParaRPr lang="zh-CN" alt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201410013008</a:t>
                      </a:r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 err="1">
                          <a:effectLst/>
                        </a:rPr>
                        <a:t>EasyWifi</a:t>
                      </a:r>
                      <a:endParaRPr lang="en-US" sz="13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 dirty="0">
                          <a:effectLst/>
                        </a:rPr>
                        <a:t>创新训练项目</a:t>
                      </a:r>
                      <a:endParaRPr lang="zh-CN" alt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u="none" strike="noStrike">
                          <a:effectLst/>
                        </a:rPr>
                        <a:t>李嘉明</a:t>
                      </a:r>
                      <a:endParaRPr lang="zh-CN" alt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effectLst/>
                        </a:rPr>
                        <a:t>2012210291</a:t>
                      </a:r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22" marR="7722" marT="7722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713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047" y="-152400"/>
            <a:ext cx="8226425" cy="685800"/>
          </a:xfrm>
        </p:spPr>
        <p:txBody>
          <a:bodyPr/>
          <a:lstStyle/>
          <a:p>
            <a:r>
              <a:rPr lang="zh-CN" altLang="en-US" dirty="0" smtClean="0"/>
              <a:t>科研实验室（材料）</a:t>
            </a:r>
            <a:r>
              <a:rPr lang="en-US" altLang="zh-CN" dirty="0" smtClean="0"/>
              <a:t>-</a:t>
            </a:r>
            <a:r>
              <a:rPr lang="zh-CN" altLang="en-US" dirty="0" smtClean="0"/>
              <a:t>源表测试系统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048" y="685799"/>
            <a:ext cx="8226425" cy="6247503"/>
          </a:xfrm>
        </p:spPr>
        <p:txBody>
          <a:bodyPr/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场潜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973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划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然科学基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人计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划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划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客户痛点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专业测试分析软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件，老师和学生要用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Excel/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Matlab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分析数据，浪费时间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理商提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供硬件打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包方案，要找多家代理，售后无法保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证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-24xx/26xx+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 24xx/26xx+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探针台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光源系统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给客户带来的好处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系统销售，一站式服务，保证售后服务，提高测试效率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成功案例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上海某高校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2400+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探针台系统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487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吉时利基于源表的电化学解决方案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5613" y="1141413"/>
            <a:ext cx="3811587" cy="5030787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2450-EC: 1A, 200V, </a:t>
            </a:r>
            <a:r>
              <a:rPr lang="en-US" sz="2400" dirty="0" smtClean="0"/>
              <a:t>20W </a:t>
            </a:r>
          </a:p>
          <a:p>
            <a:pPr lvl="1"/>
            <a:r>
              <a:rPr lang="zh-CN" altLang="en-US" sz="2000" dirty="0" smtClean="0"/>
              <a:t>恒电位仪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恒电流仪</a:t>
            </a:r>
            <a:endParaRPr lang="en-US" sz="2000" dirty="0"/>
          </a:p>
          <a:p>
            <a:r>
              <a:rPr lang="en-US" sz="2400" dirty="0"/>
              <a:t>2460-EC: 7A, 100V, </a:t>
            </a:r>
            <a:r>
              <a:rPr lang="en-US" sz="2400" dirty="0" smtClean="0"/>
              <a:t>100W</a:t>
            </a:r>
          </a:p>
          <a:p>
            <a:pPr lvl="1"/>
            <a:r>
              <a:rPr lang="zh-CN" altLang="en-US" sz="2000" dirty="0" smtClean="0"/>
              <a:t>恒</a:t>
            </a:r>
            <a:r>
              <a:rPr lang="zh-CN" altLang="en-US" sz="2000" dirty="0"/>
              <a:t>电位仪</a:t>
            </a:r>
            <a:r>
              <a:rPr lang="en-US" altLang="zh-CN" sz="2000" dirty="0"/>
              <a:t>/</a:t>
            </a:r>
            <a:r>
              <a:rPr lang="zh-CN" altLang="en-US" sz="2000" dirty="0"/>
              <a:t>恒电流仪</a:t>
            </a:r>
            <a:endParaRPr lang="en-US" sz="2000" dirty="0"/>
          </a:p>
          <a:p>
            <a:r>
              <a:rPr lang="zh-CN" altLang="en-US" sz="2400" dirty="0" smtClean="0"/>
              <a:t>包括：</a:t>
            </a:r>
            <a:endParaRPr lang="en-US" sz="2400" dirty="0"/>
          </a:p>
          <a:p>
            <a:pPr lvl="1"/>
            <a:r>
              <a:rPr lang="zh-CN" altLang="en-US" sz="2000" dirty="0" smtClean="0"/>
              <a:t>恒电位仪 </a:t>
            </a:r>
            <a:r>
              <a:rPr lang="en-US" sz="2000" dirty="0" smtClean="0"/>
              <a:t>(</a:t>
            </a:r>
            <a:r>
              <a:rPr lang="en-US" sz="2000" dirty="0"/>
              <a:t>SMU)</a:t>
            </a:r>
          </a:p>
          <a:p>
            <a:pPr lvl="1"/>
            <a:r>
              <a:rPr lang="en-US" sz="2000" dirty="0" smtClean="0"/>
              <a:t>2,3 </a:t>
            </a:r>
            <a:r>
              <a:rPr lang="zh-CN" altLang="en-US" sz="2000" dirty="0" smtClean="0"/>
              <a:t>或</a:t>
            </a:r>
            <a:r>
              <a:rPr lang="en-US" sz="2000" dirty="0" smtClean="0"/>
              <a:t> 4 </a:t>
            </a:r>
            <a:r>
              <a:rPr lang="zh-CN" altLang="en-US" sz="2000" dirty="0" smtClean="0"/>
              <a:t>电极使用的连接线</a:t>
            </a:r>
            <a:endParaRPr lang="en-US" sz="2000" dirty="0"/>
          </a:p>
          <a:p>
            <a:pPr lvl="1"/>
            <a:r>
              <a:rPr lang="zh-CN" altLang="en-US" sz="2000" dirty="0" smtClean="0"/>
              <a:t>内置测试软件和测试流程</a:t>
            </a:r>
            <a:endParaRPr lang="en-US" sz="2000" dirty="0"/>
          </a:p>
          <a:p>
            <a:pPr lvl="1"/>
            <a:r>
              <a:rPr lang="zh-CN" altLang="en-US" sz="2000" dirty="0"/>
              <a:t>全</a:t>
            </a:r>
            <a:r>
              <a:rPr lang="zh-CN" altLang="en-US" sz="2000" dirty="0" smtClean="0"/>
              <a:t>面的文档介绍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123" y="1141413"/>
            <a:ext cx="4441054" cy="288915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55613" y="6499225"/>
            <a:ext cx="228600" cy="228600"/>
          </a:xfrm>
          <a:prstGeom prst="rect">
            <a:avLst/>
          </a:prstGeom>
        </p:spPr>
        <p:txBody>
          <a:bodyPr/>
          <a:lstStyle/>
          <a:p>
            <a:fld id="{D04C646A-21F2-4982-A82E-3CAE6AE06C52}" type="slidenum">
              <a:rPr lang="en-US" smtClean="0"/>
              <a:t>16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648" y="4493333"/>
            <a:ext cx="4341874" cy="167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81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762000"/>
          </a:xfrm>
        </p:spPr>
        <p:txBody>
          <a:bodyPr/>
          <a:lstStyle/>
          <a:p>
            <a:pPr algn="ctr"/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全国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大学生电子设计</a:t>
            </a: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竞赛</a:t>
            </a:r>
            <a:r>
              <a:rPr lang="en-US" altLang="zh-C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/>
            </a:r>
            <a:br>
              <a:rPr lang="en-US" altLang="zh-C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</a:br>
            <a:r>
              <a:rPr lang="en-US" altLang="zh-CN" sz="3200" dirty="0" smtClean="0">
                <a:ea typeface="宋体" pitchFamily="2" charset="-122"/>
              </a:rPr>
              <a:t>— </a:t>
            </a:r>
            <a:r>
              <a:rPr lang="zh-CN" altLang="en-US" sz="3200" dirty="0" smtClean="0">
                <a:ea typeface="宋体" pitchFamily="2" charset="-122"/>
              </a:rPr>
              <a:t>仪器篇 </a:t>
            </a:r>
            <a:r>
              <a:rPr lang="en-US" altLang="zh-CN" sz="3200" dirty="0" smtClean="0">
                <a:ea typeface="宋体" pitchFamily="2" charset="-122"/>
              </a:rPr>
              <a:t>—</a:t>
            </a:r>
            <a:endParaRPr lang="zh-CN" altLang="en-US" sz="3200" dirty="0">
              <a:ea typeface="宋体" pitchFamily="2" charset="-122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14400" y="6096000"/>
            <a:ext cx="2741613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 altLang="zh-CN" sz="1200" b="1">
              <a:ea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4" y="5262394"/>
            <a:ext cx="1758671" cy="11351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93735" y="5678269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孙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嘉</a:t>
            </a:r>
            <a:endParaRPr lang="en-US" altLang="zh-CN" sz="1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邮箱：</a:t>
            </a:r>
            <a:r>
              <a:rPr lang="en-US" altLang="zh-CN" sz="1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jia.sun@tektronix.com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886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2003-2015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历届大赛回顾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18</a:t>
            </a:fld>
            <a:endParaRPr lang="en-US" altLang="zh-CN"/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449151554"/>
              </p:ext>
            </p:extLst>
          </p:nvPr>
        </p:nvGraphicFramePr>
        <p:xfrm>
          <a:off x="76200" y="1047750"/>
          <a:ext cx="8991600" cy="5429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8865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0953949"/>
              </p:ext>
            </p:extLst>
          </p:nvPr>
        </p:nvGraphicFramePr>
        <p:xfrm>
          <a:off x="990600" y="1066799"/>
          <a:ext cx="7545387" cy="543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259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57163"/>
            <a:ext cx="8534400" cy="762000"/>
          </a:xfrm>
        </p:spPr>
        <p:txBody>
          <a:bodyPr lIns="91440" tIns="45720" rIns="91440" bIns="45720" anchor="ctr"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泰克背景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8463" y="923925"/>
            <a:ext cx="4425950" cy="3260725"/>
          </a:xfrm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81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1440" tIns="45720" rIns="91440" bIns="45720"/>
          <a:lstStyle/>
          <a:p>
            <a:pPr marL="234950" indent="-234950" eaLnBrk="1" hangingPunct="1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1600" dirty="0" smtClean="0">
                <a:latin typeface="Calibri" panose="020F0502020204030204" pitchFamily="34" charset="0"/>
                <a:ea typeface="宋体" panose="02010600030101010101" pitchFamily="2" charset="-122"/>
              </a:rPr>
              <a:t>领先的测试测量公司，为工程和技术专业人士服务</a:t>
            </a:r>
            <a:endParaRPr lang="en-US" altLang="zh-CN" sz="1600" dirty="0" smtClean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234950" indent="-234950" eaLnBrk="1" hangingPunct="1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1600" dirty="0" smtClean="0">
                <a:latin typeface="Calibri" panose="020F0502020204030204" pitchFamily="34" charset="0"/>
                <a:ea typeface="宋体" panose="02010600030101010101" pitchFamily="2" charset="-122"/>
              </a:rPr>
              <a:t>成立于</a:t>
            </a:r>
            <a:r>
              <a:rPr lang="en-US" altLang="zh-CN" sz="1600" dirty="0" smtClean="0">
                <a:latin typeface="Calibri" panose="020F0502020204030204" pitchFamily="34" charset="0"/>
                <a:ea typeface="宋体" panose="02010600030101010101" pitchFamily="2" charset="-122"/>
              </a:rPr>
              <a:t>1946</a:t>
            </a:r>
            <a:r>
              <a:rPr lang="zh-CN" altLang="en-US" sz="1600" dirty="0" smtClean="0">
                <a:latin typeface="Calibri" panose="020F0502020204030204" pitchFamily="34" charset="0"/>
                <a:ea typeface="宋体" panose="02010600030101010101" pitchFamily="2" charset="-122"/>
              </a:rPr>
              <a:t>年</a:t>
            </a:r>
          </a:p>
          <a:p>
            <a:pPr marL="234950" indent="-234950" eaLnBrk="1" hangingPunct="1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1600" dirty="0" smtClean="0">
                <a:latin typeface="Calibri" panose="020F0502020204030204" pitchFamily="34" charset="0"/>
                <a:ea typeface="宋体" panose="02010600030101010101" pitchFamily="2" charset="-122"/>
              </a:rPr>
              <a:t>总部位于美国俄勒冈州毕佛顿市</a:t>
            </a:r>
            <a:endParaRPr lang="en-US" altLang="zh-CN" sz="1600" dirty="0" smtClean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234950" indent="-234950" eaLnBrk="1" hangingPunct="1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1600" dirty="0" smtClean="0">
                <a:latin typeface="Calibri" panose="020F0502020204030204" pitchFamily="34" charset="0"/>
                <a:ea typeface="宋体" panose="02010600030101010101" pitchFamily="2" charset="-122"/>
              </a:rPr>
              <a:t>在多个主要产品和市场中居于领导地位</a:t>
            </a:r>
            <a:endParaRPr lang="en-US" altLang="zh-CN" sz="1600" dirty="0" smtClean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234950" indent="-234950" eaLnBrk="1" hangingPunct="1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1600" dirty="0" smtClean="0">
                <a:latin typeface="Calibri" panose="020F0502020204030204" pitchFamily="34" charset="0"/>
                <a:ea typeface="宋体" panose="02010600030101010101" pitchFamily="2" charset="-122"/>
              </a:rPr>
              <a:t>知名品牌，提供优质创新产品、杰出的工程设计及全球服务和支持</a:t>
            </a:r>
            <a:endParaRPr lang="en-US" altLang="zh-CN" sz="1600" dirty="0" smtClean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234950" indent="-234950" eaLnBrk="1" hangingPunct="1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1800" b="1" dirty="0" smtClean="0">
                <a:solidFill>
                  <a:srgbClr val="0066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屡获大奖</a:t>
            </a:r>
            <a:r>
              <a:rPr lang="en-US" altLang="zh-CN" sz="1800" b="1" dirty="0" smtClean="0">
                <a:solidFill>
                  <a:srgbClr val="0066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:</a:t>
            </a:r>
            <a:r>
              <a:rPr lang="en-US" altLang="zh-CN" sz="1600" dirty="0" smtClean="0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600" dirty="0" smtClean="0">
                <a:latin typeface="Calibri" panose="020F0502020204030204" pitchFamily="34" charset="0"/>
                <a:ea typeface="宋体" panose="02010600030101010101" pitchFamily="2" charset="-122"/>
              </a:rPr>
              <a:t>示波器，信号源，逻辑分析仪，频谱分析仪，视频测试</a:t>
            </a:r>
            <a:endParaRPr lang="en-US" altLang="zh-CN" sz="1600" dirty="0" smtClean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234950" indent="-234950" eaLnBrk="1" hangingPunct="1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</a:pPr>
            <a:endParaRPr lang="en-US" altLang="zh-CN" sz="1600" dirty="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45060" name="Picture 4" descr="T%20M%20World%20Best%20in%20Test%2008%20Winner%20hi-res%20logo%20-%20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4546600"/>
            <a:ext cx="7302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5" descr="Small%20EDN%20Innovation%20Finalist%20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5084763"/>
            <a:ext cx="6223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6" descr="Small%20DesignVision07%20Winn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5661025"/>
            <a:ext cx="4699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7" descr="MPEG Monitor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5" y="5276850"/>
            <a:ext cx="896938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8" descr="emm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688" y="5430838"/>
            <a:ext cx="38735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Picture 9" descr="RSA3000B Real-Time Spectrum Analyz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5046663"/>
            <a:ext cx="928688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6" name="Picture 10" descr="TMW06_0926_AW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5775325"/>
            <a:ext cx="8445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7" name="Picture 11" descr="6339-04a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3" y="5160963"/>
            <a:ext cx="8334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8" name="Picture 12" descr="Tektronix 4000 Family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438" y="4662488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9" name="Picture 13" descr="DSA7000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4546600"/>
            <a:ext cx="8318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0" name="Picture 1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013" y="4241800"/>
            <a:ext cx="4081462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1" name="Picture 16" descr="CHINA Shanghai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384175"/>
            <a:ext cx="2544763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2" name="Picture 17" descr="square round tek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088" y="1673225"/>
            <a:ext cx="2374900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ate Placeholder 1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757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双向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DC-DC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变换器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设计并制作用于电池储能装置的双向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DC-DC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变换器，实现电池的充放电功能，功能可由按键设定，亦可自动转换。系统结构如图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所示，图中除直流稳压电源外，其他器件均需自备。电池组由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节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18650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型、容量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2000~3000mAh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的锂离子电池串联组成。所用电阻阻值误差的绝对值不大于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5%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20</a:t>
            </a:fld>
            <a:endParaRPr lang="en-US" altLang="zh-CN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777" y="3078564"/>
            <a:ext cx="7104095" cy="310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双向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DC-DC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变换器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7226" y="1066800"/>
            <a:ext cx="8783198" cy="503078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．基本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要求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接通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S1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S3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，断开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S2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，将装置设定为充电模式。</a:t>
            </a:r>
          </a:p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=30V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条件下，实现对电池恒流充电。充电电流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1~2A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范围内步进可调，步进值不大于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0.1A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，电流控制精度不低于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5%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）设定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=2A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，调整直流稳压电源输出电压，使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24~36V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范围内变化时，要求充电电流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的变化率不大于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1%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）设定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=2A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，在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=30V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条件下，变换器的效率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η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90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%  </a:t>
            </a:r>
          </a:p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）测量并显示充电电流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，在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1~2A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范围内测量精度不低于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2%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）具有过充保护功能：设定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105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=2A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，当</a:t>
            </a:r>
            <a:r>
              <a:rPr lang="en-US" altLang="zh-CN" sz="1600" i="1" dirty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超过阈值</a:t>
            </a:r>
            <a:r>
              <a:rPr lang="en-US" altLang="zh-CN" sz="1600" i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en-US" altLang="zh-CN" sz="1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1th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=24±0.5V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时，停止充电。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21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986003"/>
            <a:ext cx="6266450" cy="274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87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、电流 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I</a:t>
                </a:r>
                <a:r>
                  <a:rPr lang="en-US" altLang="zh-CN" sz="12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是否步进可调</a:t>
                </a:r>
                <a:r>
                  <a:rPr lang="zh-CN" altLang="en-US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且步进值小于等于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0.1A 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，并且其范围是不是在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1A-2A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？测量控制精度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</m:d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den>
                    </m:f>
                    <m:r>
                      <a:rPr lang="en-US" altLang="zh-CN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zh-CN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100%</m:t>
                    </m:r>
                  </m:oMath>
                </a14:m>
                <a:endParaRPr lang="en-US" altLang="zh-CN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marL="0" indent="0">
                  <a:buNone/>
                </a:pP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、充电电流稳定性，选定三个不同的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U2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电压，测量实际电流输出，并计算出充电电流的稳定性</a:t>
                </a:r>
                <a:endParaRPr lang="en-US" altLang="zh-CN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marL="0" indent="0">
                  <a:buNone/>
                </a:pP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、测量充电效率设置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U2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为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30V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，计算充电效率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η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≥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90%</a:t>
                </a:r>
              </a:p>
              <a:p>
                <a:pPr marL="0" indent="0">
                  <a:buNone/>
                </a:pP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、过冲保护功能是否有？</a:t>
                </a:r>
                <a:endParaRPr lang="en-US" altLang="zh-CN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marL="0" indent="0">
                  <a:buNone/>
                </a:pP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5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、电池放电效率？满分是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η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≥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95%</a:t>
                </a:r>
              </a:p>
              <a:p>
                <a:pPr marL="0" indent="0">
                  <a:buNone/>
                </a:pP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6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、称重不大于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500g</a:t>
                </a:r>
                <a:endParaRPr lang="zh-CN" altLang="en-US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927" t="-1574" r="-1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22</a:t>
            </a:fld>
            <a:endParaRPr lang="en-US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5613" y="209550"/>
            <a:ext cx="8226425" cy="685800"/>
          </a:xfrm>
        </p:spPr>
        <p:txBody>
          <a:bodyPr/>
          <a:lstStyle/>
          <a:p>
            <a:pPr lvl="0"/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双向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DC-DC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变换器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099" y="3370044"/>
            <a:ext cx="3718939" cy="3048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839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双向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DC-DC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变换器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7226" y="1066800"/>
            <a:ext cx="8783198" cy="503078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测试方案：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23</a:t>
            </a:fld>
            <a:endParaRPr lang="en-US" altLang="zh-CN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8" t="16732" r="21574" b="13386"/>
          <a:stretch/>
        </p:blipFill>
        <p:spPr>
          <a:xfrm>
            <a:off x="14689" y="1689415"/>
            <a:ext cx="8519711" cy="4540700"/>
          </a:xfrm>
          <a:prstGeom prst="rect">
            <a:avLst/>
          </a:prstGeom>
        </p:spPr>
      </p:pic>
      <p:pic>
        <p:nvPicPr>
          <p:cNvPr id="6" name="Picture 2" descr="http://www.keithley.com.cn/rpCMSimg/581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561" y="3429000"/>
            <a:ext cx="2505205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21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双向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DC-DC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变换器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24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32" y="1120484"/>
            <a:ext cx="5671026" cy="2085269"/>
          </a:xfrm>
          <a:prstGeom prst="rect">
            <a:avLst/>
          </a:prstGeom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3" y="4011022"/>
            <a:ext cx="5671027" cy="1780178"/>
          </a:xfrm>
          <a:prstGeom prst="rect">
            <a:avLst/>
          </a:prstGeom>
          <a:ln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219200" y="3205753"/>
            <a:ext cx="4872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Input Resistance = 10MΩ on 1000V and 100V ranges ;</a:t>
            </a:r>
          </a:p>
          <a:p>
            <a:r>
              <a:rPr lang="en-US" altLang="zh-CN" sz="1400" dirty="0" smtClean="0"/>
              <a:t>                            &gt; 10GΩ </a:t>
            </a:r>
            <a:r>
              <a:rPr lang="en-US" altLang="zh-CN" sz="1400" dirty="0"/>
              <a:t>on 10V, 1V and 100mV </a:t>
            </a:r>
            <a:r>
              <a:rPr lang="en-US" altLang="zh-CN" sz="1400" dirty="0" smtClean="0"/>
              <a:t>ranges</a:t>
            </a:r>
          </a:p>
          <a:p>
            <a:r>
              <a:rPr lang="en-US" altLang="zh-CN" sz="1400" b="1" dirty="0"/>
              <a:t>Caution </a:t>
            </a:r>
            <a:r>
              <a:rPr lang="en-US" altLang="zh-CN" sz="1400" dirty="0"/>
              <a:t>: Maximum Input = 1010V peak</a:t>
            </a:r>
            <a:endParaRPr lang="en-US" altLang="zh-CN" sz="1400" dirty="0" smtClean="0"/>
          </a:p>
          <a:p>
            <a:endParaRPr lang="zh-CN" altLang="en-US" sz="1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914400" y="5823605"/>
            <a:ext cx="601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Input </a:t>
            </a:r>
            <a:r>
              <a:rPr lang="en-US" altLang="zh-CN" sz="1400" dirty="0" err="1"/>
              <a:t>Impedence</a:t>
            </a:r>
            <a:r>
              <a:rPr lang="en-US" altLang="zh-CN" sz="1400" dirty="0"/>
              <a:t> = 1MΩ and </a:t>
            </a:r>
            <a:r>
              <a:rPr lang="en-US" altLang="zh-CN" sz="1400" dirty="0" smtClean="0"/>
              <a:t>100pF</a:t>
            </a:r>
          </a:p>
          <a:p>
            <a:r>
              <a:rPr lang="en-US" altLang="zh-CN" sz="1400" b="1" dirty="0"/>
              <a:t>Caution</a:t>
            </a:r>
            <a:r>
              <a:rPr lang="en-US" altLang="zh-CN" sz="1400" dirty="0"/>
              <a:t>: Maximum Input = 750V RMS, 1000V peak, 8 x 107 </a:t>
            </a:r>
            <a:r>
              <a:rPr lang="en-US" altLang="zh-CN" sz="1400" dirty="0" err="1"/>
              <a:t>V•Hz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93500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双向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DC-DC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变换器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25</a:t>
            </a:fld>
            <a:endParaRPr lang="en-US" altLang="zh-CN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1000908" y="4549892"/>
            <a:ext cx="7135833" cy="604134"/>
          </a:xfrm>
        </p:spPr>
        <p:txBody>
          <a:bodyPr/>
          <a:lstStyle/>
          <a:p>
            <a:r>
              <a:rPr lang="en-US" altLang="zh-CN" b="1" dirty="0"/>
              <a:t>Caution</a:t>
            </a:r>
            <a:r>
              <a:rPr lang="en-US" altLang="zh-CN" dirty="0"/>
              <a:t>: Maximum Input = 3A DC or RMS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620" y="3422640"/>
            <a:ext cx="50760" cy="127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20" y="3575040"/>
            <a:ext cx="50760" cy="127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079" y="1856374"/>
            <a:ext cx="6751081" cy="23786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515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双向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DC-DC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变换器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7226" y="1066800"/>
            <a:ext cx="8783198" cy="503078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推荐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测试方案：功率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分析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仪替换四台万用表，一台仪器全部搞定。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26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6" t="11839" r="30524" b="18373"/>
          <a:stretch/>
        </p:blipFill>
        <p:spPr>
          <a:xfrm>
            <a:off x="209359" y="1564835"/>
            <a:ext cx="8458200" cy="4724400"/>
          </a:xfrm>
          <a:prstGeom prst="rect">
            <a:avLst/>
          </a:prstGeom>
        </p:spPr>
      </p:pic>
      <p:pic>
        <p:nvPicPr>
          <p:cNvPr id="7" name="Picture 2" descr="http://www.keithley.com.cn/rpCMSimg/581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557037"/>
            <a:ext cx="2096456" cy="102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074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历届电源类题目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27</a:t>
            </a:fld>
            <a:endParaRPr lang="en-US" altLang="zh-CN"/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151615492"/>
              </p:ext>
            </p:extLst>
          </p:nvPr>
        </p:nvGraphicFramePr>
        <p:xfrm>
          <a:off x="76200" y="1047750"/>
          <a:ext cx="8991600" cy="5429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741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i="1" dirty="0" smtClean="0">
                <a:solidFill>
                  <a:srgbClr val="FF0000"/>
                </a:solidFill>
              </a:rPr>
              <a:t>2005</a:t>
            </a:r>
            <a:r>
              <a:rPr lang="zh-CN" altLang="en-US" i="1" dirty="0" smtClean="0">
                <a:solidFill>
                  <a:srgbClr val="FF0000"/>
                </a:solidFill>
              </a:rPr>
              <a:t>年</a:t>
            </a:r>
            <a:r>
              <a:rPr lang="en-US" altLang="zh-CN" i="1" dirty="0">
                <a:solidFill>
                  <a:srgbClr val="FF0000"/>
                </a:solidFill>
              </a:rPr>
              <a:t>——</a:t>
            </a:r>
            <a:r>
              <a:rPr lang="en-US" altLang="zh-CN" i="1" dirty="0" smtClean="0">
                <a:solidFill>
                  <a:srgbClr val="FF0000"/>
                </a:solidFill>
              </a:rPr>
              <a:t>G</a:t>
            </a:r>
            <a:r>
              <a:rPr lang="zh-CN" altLang="en-US" i="1" dirty="0">
                <a:solidFill>
                  <a:srgbClr val="FF0000"/>
                </a:solidFill>
              </a:rPr>
              <a:t>：三相正弦波</a:t>
            </a:r>
            <a:r>
              <a:rPr lang="zh-CN" altLang="en-US" i="1" dirty="0" smtClean="0">
                <a:solidFill>
                  <a:srgbClr val="FF0000"/>
                </a:solidFill>
              </a:rPr>
              <a:t>变频电源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613" y="895350"/>
            <a:ext cx="8226425" cy="503078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、基本要求</a:t>
            </a:r>
          </a:p>
          <a:p>
            <a:pPr marL="0" indent="0">
              <a:buNone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）输出频率范围为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20Hz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100Hz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的三相对称交流电，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各相电压有效值之差小于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0.5V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  <a:p>
            <a:pPr marL="0" indent="0">
              <a:buNone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）输出电压波形应尽量接近正弦波，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用示波器观察无明显失真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  <a:p>
            <a:pPr marL="0" indent="0">
              <a:buNone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）当输入电压为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198V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242V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，负载电流有效值为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0.5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3A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时，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输出线电压有效值应保持在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36V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，误差的绝对值小于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5%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  <a:p>
            <a:pPr marL="0" indent="0">
              <a:buNone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）具有过流保护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输出电流有效值达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3.6A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时动作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、负载缺相保护及负载不对称保护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三相电流中任意两相电流之差大于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0.5A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时动作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功能，保护时自动切断输入交流电源。</a:t>
            </a:r>
          </a:p>
          <a:p>
            <a:pPr marL="0" indent="0">
              <a:buNone/>
            </a:pPr>
            <a:r>
              <a:rPr lang="en-US" altLang="zh-CN" sz="1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、发挥部分</a:t>
            </a:r>
          </a:p>
          <a:p>
            <a:pPr marL="0" indent="0">
              <a:buNone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）当输入电压为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198V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242V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，负载电流有效值为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0.5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3A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时，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输出线电压有效值应保持在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36V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，误差的绝对值小于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1%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  <a:endParaRPr lang="en-US" altLang="zh-CN" sz="14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1400" dirty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）设计制作具有测量、显示该变频电源输出电压、电流、频率和功率的电路，测量误差的绝对值小于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5%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； </a:t>
            </a:r>
            <a:endParaRPr lang="en-US" altLang="zh-CN" sz="1400" dirty="0" smtClean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en-US" sz="1400" dirty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变频电源输出频率在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50Hz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以上时，输出相电压的失真度小于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5%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28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419600"/>
            <a:ext cx="6657867" cy="230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44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29</a:t>
            </a:fld>
            <a:endParaRPr lang="en-US" altLang="zh-CN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358" y="3657600"/>
            <a:ext cx="624840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91" y="1122362"/>
            <a:ext cx="6657867" cy="2308225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5613" y="209550"/>
            <a:ext cx="8226425" cy="685800"/>
          </a:xfrm>
        </p:spPr>
        <p:txBody>
          <a:bodyPr/>
          <a:lstStyle/>
          <a:p>
            <a:pPr lvl="0"/>
            <a:r>
              <a:rPr lang="en-US" altLang="zh-CN" i="1" dirty="0" smtClean="0">
                <a:solidFill>
                  <a:srgbClr val="FF0000"/>
                </a:solidFill>
              </a:rPr>
              <a:t>2005</a:t>
            </a:r>
            <a:r>
              <a:rPr lang="zh-CN" altLang="en-US" i="1" dirty="0" smtClean="0">
                <a:solidFill>
                  <a:srgbClr val="FF0000"/>
                </a:solidFill>
              </a:rPr>
              <a:t>年</a:t>
            </a:r>
            <a:r>
              <a:rPr lang="en-US" altLang="zh-CN" i="1" dirty="0">
                <a:solidFill>
                  <a:srgbClr val="FF0000"/>
                </a:solidFill>
              </a:rPr>
              <a:t>——</a:t>
            </a:r>
            <a:r>
              <a:rPr lang="en-US" altLang="zh-CN" i="1" dirty="0" smtClean="0">
                <a:solidFill>
                  <a:srgbClr val="FF0000"/>
                </a:solidFill>
              </a:rPr>
              <a:t>G</a:t>
            </a:r>
            <a:r>
              <a:rPr lang="zh-CN" altLang="en-US" i="1" dirty="0">
                <a:solidFill>
                  <a:srgbClr val="FF0000"/>
                </a:solidFill>
              </a:rPr>
              <a:t>：三相正弦波</a:t>
            </a:r>
            <a:r>
              <a:rPr lang="zh-CN" altLang="en-US" i="1" dirty="0" smtClean="0">
                <a:solidFill>
                  <a:srgbClr val="FF0000"/>
                </a:solidFill>
              </a:rPr>
              <a:t>变频电源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152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测</a:t>
            </a:r>
            <a:r>
              <a:rPr lang="zh-CN" altLang="en-US" sz="32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试测量行业</a:t>
            </a:r>
            <a:r>
              <a:rPr lang="zh-CN" altLang="en-US" sz="32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先锋</a:t>
            </a:r>
            <a:endParaRPr lang="en-US" altLang="en-US" sz="32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5714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8AAC7F4-2FFA-4433-A656-55E57928BA48}" type="datetime4">
              <a:rPr lang="en-US" altLang="zh-CN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May 28, 2016</a:t>
            </a:fld>
            <a:endParaRPr lang="en-US" altLang="zh-CN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5715" name="Slide Number Placeholder 45112"/>
          <p:cNvSpPr>
            <a:spLocks noGrp="1"/>
          </p:cNvSpPr>
          <p:nvPr>
            <p:ph type="sldNum" sz="quarter" idx="4294967295"/>
          </p:nvPr>
        </p:nvSpPr>
        <p:spPr>
          <a:xfrm>
            <a:off x="455613" y="6499225"/>
            <a:ext cx="228600" cy="228600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ADB3F6-F304-4532-8B1A-4578734B0509}" type="slidenum">
              <a:rPr lang="en-US" altLang="en-US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en-US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115716" name="Group 10"/>
          <p:cNvGrpSpPr>
            <a:grpSpLocks/>
          </p:cNvGrpSpPr>
          <p:nvPr/>
        </p:nvGrpSpPr>
        <p:grpSpPr bwMode="auto">
          <a:xfrm>
            <a:off x="395288" y="1293813"/>
            <a:ext cx="8286750" cy="4278492"/>
            <a:chOff x="455613" y="2780468"/>
            <a:chExt cx="10420597" cy="4278637"/>
          </a:xfrm>
        </p:grpSpPr>
        <p:grpSp>
          <p:nvGrpSpPr>
            <p:cNvPr id="115721" name="Group 11"/>
            <p:cNvGrpSpPr>
              <a:grpSpLocks/>
            </p:cNvGrpSpPr>
            <p:nvPr/>
          </p:nvGrpSpPr>
          <p:grpSpPr bwMode="auto">
            <a:xfrm>
              <a:off x="455613" y="2780468"/>
              <a:ext cx="10420597" cy="701537"/>
              <a:chOff x="4348045" y="1240714"/>
              <a:chExt cx="5567160" cy="701537"/>
            </a:xfrm>
          </p:grpSpPr>
          <p:sp>
            <p:nvSpPr>
              <p:cNvPr id="115723" name="Rectangle 13"/>
              <p:cNvSpPr>
                <a:spLocks noChangeArrowheads="1"/>
              </p:cNvSpPr>
              <p:nvPr/>
            </p:nvSpPr>
            <p:spPr bwMode="auto">
              <a:xfrm>
                <a:off x="4348045" y="1240714"/>
                <a:ext cx="2689727" cy="7015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 altLang="zh-CN" sz="4000" b="1">
                  <a:solidFill>
                    <a:schemeClr val="bg2"/>
                  </a:solidFill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endParaRPr>
              </a:p>
            </p:txBody>
          </p:sp>
          <p:cxnSp>
            <p:nvCxnSpPr>
              <p:cNvPr id="115724" name="Straight Connector 14"/>
              <p:cNvCxnSpPr>
                <a:cxnSpLocks noChangeShapeType="1"/>
              </p:cNvCxnSpPr>
              <p:nvPr/>
            </p:nvCxnSpPr>
            <p:spPr bwMode="auto">
              <a:xfrm>
                <a:off x="4348045" y="1856435"/>
                <a:ext cx="5567160" cy="0"/>
              </a:xfrm>
              <a:prstGeom prst="line">
                <a:avLst/>
              </a:prstGeom>
              <a:noFill/>
              <a:ln w="9525" algn="ctr">
                <a:solidFill>
                  <a:schemeClr val="accent1"/>
                </a:solidFill>
                <a:round/>
                <a:headEnd/>
                <a:tailEnd/>
              </a:ln>
            </p:spPr>
          </p:cxnSp>
        </p:grpSp>
        <p:sp>
          <p:nvSpPr>
            <p:cNvPr id="115722" name="Rectangle 12"/>
            <p:cNvSpPr>
              <a:spLocks noChangeArrowheads="1"/>
            </p:cNvSpPr>
            <p:nvPr/>
          </p:nvSpPr>
          <p:spPr bwMode="auto">
            <a:xfrm>
              <a:off x="479568" y="3396439"/>
              <a:ext cx="5228264" cy="3662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85750" indent="-285750" defTabSz="457200">
                <a:spcBef>
                  <a:spcPts val="600"/>
                </a:spcBef>
                <a:buClr>
                  <a:schemeClr val="tx2"/>
                </a:buClr>
                <a:buSzPct val="100000"/>
                <a:buFont typeface="Wingdings" pitchFamily="2" charset="2"/>
                <a:buChar char="§"/>
              </a:pP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领先的测试测量公司，为工程和技术专业人士服务</a:t>
              </a:r>
            </a:p>
            <a:p>
              <a:pPr marL="285750" indent="-285750" defTabSz="457200">
                <a:spcBef>
                  <a:spcPts val="600"/>
                </a:spcBef>
                <a:buClr>
                  <a:schemeClr val="tx2"/>
                </a:buClr>
                <a:buSzPct val="100000"/>
                <a:buFont typeface="Wingdings" pitchFamily="2" charset="2"/>
                <a:buChar char="§"/>
              </a:pP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成立于</a:t>
              </a:r>
              <a:r>
                <a:rPr lang="en-US" altLang="zh-CN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1946</a:t>
              </a: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年，</a:t>
              </a:r>
              <a:r>
                <a:rPr lang="en-US" altLang="zh-CN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2007</a:t>
              </a:r>
              <a:r>
                <a:rPr lang="zh-CN" altLang="en-US" sz="1400" dirty="0" smtClean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年加入丹</a:t>
              </a: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纳</a:t>
              </a:r>
              <a:r>
                <a:rPr lang="zh-CN" altLang="en-US" sz="1400" dirty="0" smtClean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赫</a:t>
              </a: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集团</a:t>
              </a:r>
            </a:p>
            <a:p>
              <a:pPr marL="285750" indent="-285750" defTabSz="457200">
                <a:spcBef>
                  <a:spcPts val="600"/>
                </a:spcBef>
                <a:buClr>
                  <a:schemeClr val="tx2"/>
                </a:buClr>
                <a:buSzPct val="100000"/>
                <a:buFont typeface="Wingdings" pitchFamily="2" charset="2"/>
                <a:buChar char="§"/>
              </a:pP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总部位于美国俄勒冈州毕佛顿市</a:t>
              </a:r>
              <a:endPara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  <a:p>
              <a:pPr marL="285750" indent="-285750" defTabSz="457200">
                <a:spcBef>
                  <a:spcPts val="600"/>
                </a:spcBef>
                <a:buClr>
                  <a:schemeClr val="tx2"/>
                </a:buClr>
                <a:buSzPct val="100000"/>
                <a:buFont typeface="Wingdings" pitchFamily="2" charset="2"/>
                <a:buChar char="§"/>
              </a:pP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在多个主要产品和市场中居于领导地位</a:t>
              </a:r>
              <a:endPara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  <a:p>
              <a:pPr marL="285750" indent="-285750" defTabSz="457200">
                <a:spcBef>
                  <a:spcPts val="600"/>
                </a:spcBef>
                <a:buClr>
                  <a:schemeClr val="tx2"/>
                </a:buClr>
                <a:buSzPct val="100000"/>
                <a:buFont typeface="Wingdings" pitchFamily="2" charset="2"/>
                <a:buChar char="§"/>
              </a:pP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知名品牌，提供优质创新产品、杰出的工程设计及全球服务和支持</a:t>
              </a:r>
              <a:endPara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  <a:p>
              <a:pPr marL="285750" indent="-285750" defTabSz="457200">
                <a:spcBef>
                  <a:spcPts val="600"/>
                </a:spcBef>
                <a:buClr>
                  <a:schemeClr val="tx2"/>
                </a:buClr>
                <a:buSzPct val="100000"/>
                <a:buFont typeface="Wingdings" pitchFamily="2" charset="2"/>
                <a:buChar char="§"/>
              </a:pP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屡获大奖</a:t>
              </a:r>
              <a:r>
                <a:rPr lang="en-US" altLang="zh-CN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：</a:t>
              </a:r>
              <a:endPara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  <a:p>
              <a:pPr marL="568325" lvl="2" indent="-222250" defTabSz="457200">
                <a:spcBef>
                  <a:spcPts val="600"/>
                </a:spcBef>
                <a:buClr>
                  <a:schemeClr val="tx2"/>
                </a:buClr>
                <a:buSzPct val="100000"/>
                <a:buFont typeface="Arial" charset="0"/>
                <a:buChar char="−"/>
              </a:pPr>
              <a:r>
                <a:rPr lang="en-US" altLang="zh-CN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示</a:t>
              </a: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波器</a:t>
              </a:r>
              <a:endPara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  <a:p>
              <a:pPr marL="568325" lvl="2" indent="-222250" defTabSz="457200">
                <a:spcBef>
                  <a:spcPts val="600"/>
                </a:spcBef>
                <a:buClr>
                  <a:schemeClr val="tx2"/>
                </a:buClr>
                <a:buSzPct val="100000"/>
                <a:buFont typeface="Arial" charset="0"/>
                <a:buChar char="−"/>
              </a:pPr>
              <a:r>
                <a:rPr lang="en-US" altLang="zh-CN" sz="1400" dirty="0" err="1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信号</a:t>
              </a: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源</a:t>
              </a:r>
              <a:endPara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  <a:p>
              <a:pPr marL="568325" lvl="2" indent="-222250" defTabSz="457200">
                <a:spcBef>
                  <a:spcPts val="600"/>
                </a:spcBef>
                <a:buClr>
                  <a:schemeClr val="tx2"/>
                </a:buClr>
                <a:buSzPct val="100000"/>
                <a:buFont typeface="Arial" charset="0"/>
                <a:buChar char="−"/>
              </a:pPr>
              <a:r>
                <a:rPr lang="en-US" altLang="zh-CN" sz="1400" dirty="0" err="1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逻辑</a:t>
              </a: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分析仪</a:t>
              </a:r>
              <a:endPara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  <a:p>
              <a:pPr marL="568325" lvl="2" indent="-222250" defTabSz="457200">
                <a:spcBef>
                  <a:spcPts val="600"/>
                </a:spcBef>
                <a:buClr>
                  <a:schemeClr val="tx2"/>
                </a:buClr>
                <a:buSzPct val="100000"/>
                <a:buFont typeface="Arial" charset="0"/>
                <a:buChar char="−"/>
              </a:pPr>
              <a:r>
                <a:rPr lang="en-US" altLang="zh-CN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频</a:t>
              </a: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谱分析仪</a:t>
              </a:r>
              <a:endPara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  <a:p>
              <a:pPr marL="568325" lvl="2" indent="-222250" defTabSz="457200">
                <a:spcBef>
                  <a:spcPts val="600"/>
                </a:spcBef>
                <a:buClr>
                  <a:schemeClr val="tx2"/>
                </a:buClr>
                <a:buSzPct val="100000"/>
                <a:buFont typeface="Arial" charset="0"/>
                <a:buChar char="−"/>
              </a:pPr>
              <a:r>
                <a:rPr lang="zh-CN" altLang="en-US" sz="1400" dirty="0">
                  <a:latin typeface="Arial Unicode MS" panose="020B0604020202020204" pitchFamily="34" charset="-128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视频测试</a:t>
              </a:r>
            </a:p>
          </p:txBody>
        </p:sp>
      </p:grpSp>
      <p:cxnSp>
        <p:nvCxnSpPr>
          <p:cNvPr id="115717" name="Straight Connector 6"/>
          <p:cNvCxnSpPr>
            <a:cxnSpLocks noChangeShapeType="1"/>
          </p:cNvCxnSpPr>
          <p:nvPr/>
        </p:nvCxnSpPr>
        <p:spPr bwMode="auto">
          <a:xfrm>
            <a:off x="4572000" y="1909763"/>
            <a:ext cx="0" cy="419735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</p:cxnSp>
      <p:sp>
        <p:nvSpPr>
          <p:cNvPr id="115718" name="Rectangle 19"/>
          <p:cNvSpPr>
            <a:spLocks noChangeArrowheads="1"/>
          </p:cNvSpPr>
          <p:nvPr/>
        </p:nvSpPr>
        <p:spPr bwMode="auto">
          <a:xfrm>
            <a:off x="4656138" y="2665413"/>
            <a:ext cx="402590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defTabSz="457200">
              <a:spcBef>
                <a:spcPts val="600"/>
              </a:spcBef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zh-CN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吉</a:t>
            </a:r>
            <a:r>
              <a:rPr lang="zh-CN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时利是精密电气测试领域的领导者</a:t>
            </a:r>
            <a:endParaRPr lang="en-US" altLang="en-US" sz="1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 defTabSz="457200">
              <a:spcBef>
                <a:spcPts val="600"/>
              </a:spcBef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zh-CN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成立</a:t>
            </a:r>
            <a:r>
              <a:rPr lang="zh-CN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于</a:t>
            </a:r>
            <a:r>
              <a: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1946</a:t>
            </a:r>
            <a:r>
              <a:rPr lang="zh-CN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年，</a:t>
            </a:r>
            <a:r>
              <a:rPr lang="en-US" altLang="zh-CN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2010</a:t>
            </a:r>
            <a:r>
              <a:rPr lang="zh-CN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年被泰克收购</a:t>
            </a:r>
            <a:endParaRPr lang="en-US" altLang="en-US" sz="1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 defTabSz="457200">
              <a:spcBef>
                <a:spcPts val="600"/>
              </a:spcBef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zh-CN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总部</a:t>
            </a:r>
            <a:r>
              <a:rPr lang="zh-CN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位于美国俄亥俄州索伦</a:t>
            </a:r>
            <a:endParaRPr lang="en-US" altLang="en-US" sz="1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 defTabSz="457200">
              <a:spcBef>
                <a:spcPts val="600"/>
              </a:spcBef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zh-CN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提供</a:t>
            </a:r>
            <a:r>
              <a:rPr lang="zh-CN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各种仪器和系统，满足从纳伏到千兆赫兹的任何测量要求</a:t>
            </a:r>
            <a:endParaRPr lang="en-US" altLang="en-US" sz="1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 defTabSz="457200">
              <a:spcBef>
                <a:spcPts val="600"/>
              </a:spcBef>
              <a:buClr>
                <a:schemeClr val="tx2"/>
              </a:buClr>
              <a:buSzPct val="100000"/>
              <a:buFont typeface="Wingdings" pitchFamily="2" charset="2"/>
              <a:buChar char="§"/>
            </a:pPr>
            <a:r>
              <a: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21</a:t>
            </a:r>
            <a:r>
              <a:rPr lang="zh-CN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项</a:t>
            </a:r>
            <a:r>
              <a: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R&amp;D 100</a:t>
            </a:r>
            <a:r>
              <a:rPr lang="en-US" altLang="zh-CN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大</a:t>
            </a:r>
            <a:r>
              <a:rPr lang="zh-CN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奖，多次荣获</a:t>
            </a:r>
            <a:r>
              <a: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Semiconductor </a:t>
            </a:r>
            <a:r>
              <a:rPr lang="en-US" altLang="en-US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International</a:t>
            </a:r>
            <a:r>
              <a:rPr lang="en-US" altLang="zh-CN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、</a:t>
            </a:r>
            <a:r>
              <a:rPr lang="en-US" altLang="en-US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Solid</a:t>
            </a:r>
            <a:r>
              <a: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State </a:t>
            </a:r>
            <a:r>
              <a:rPr lang="en-US" altLang="en-US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Technology</a:t>
            </a:r>
            <a:r>
              <a:rPr lang="en-US" altLang="zh-CN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、</a:t>
            </a:r>
            <a:r>
              <a:rPr lang="en-US" altLang="en-US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Electronic</a:t>
            </a:r>
            <a:r>
              <a: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Products</a:t>
            </a:r>
            <a:r>
              <a:rPr lang="en-US" altLang="zh-CN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、</a:t>
            </a:r>
            <a:r>
              <a:rPr lang="en-US" altLang="en-US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Test</a:t>
            </a:r>
            <a:r>
              <a:rPr lang="en-US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&amp; Measurement </a:t>
            </a:r>
            <a:r>
              <a:rPr lang="en-US" altLang="en-US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World</a:t>
            </a:r>
            <a:r>
              <a:rPr lang="en-US" altLang="zh-CN" sz="1400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杂</a:t>
            </a:r>
            <a:r>
              <a:rPr lang="zh-CN" altLang="en-US" sz="1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志颁发的荣誉</a:t>
            </a:r>
            <a:endParaRPr lang="en-US" altLang="en-US" sz="1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15720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713" y="1239838"/>
            <a:ext cx="264477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Keithley Instruments Inc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643" y="2082676"/>
            <a:ext cx="123825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2479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i="1" dirty="0" smtClean="0">
                <a:solidFill>
                  <a:srgbClr val="FF0000"/>
                </a:solidFill>
              </a:rPr>
              <a:t>2007</a:t>
            </a:r>
            <a:r>
              <a:rPr lang="zh-CN" altLang="en-US" i="1" dirty="0" smtClean="0">
                <a:solidFill>
                  <a:srgbClr val="FF0000"/>
                </a:solidFill>
              </a:rPr>
              <a:t>年</a:t>
            </a:r>
            <a:r>
              <a:rPr lang="en-US" altLang="zh-CN" i="1" dirty="0" smtClean="0">
                <a:solidFill>
                  <a:srgbClr val="FF0000"/>
                </a:solidFill>
              </a:rPr>
              <a:t>——</a:t>
            </a:r>
            <a:r>
              <a:rPr lang="en-US" altLang="zh-CN" i="1" dirty="0">
                <a:solidFill>
                  <a:srgbClr val="FF0000"/>
                </a:solidFill>
              </a:rPr>
              <a:t>E</a:t>
            </a:r>
            <a:r>
              <a:rPr lang="zh-CN" altLang="en-US" i="1" dirty="0">
                <a:solidFill>
                  <a:srgbClr val="FF0000"/>
                </a:solidFill>
              </a:rPr>
              <a:t>：电能收集充电器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581400" y="685800"/>
            <a:ext cx="6705600" cy="1785612"/>
            <a:chOff x="1447800" y="3700788"/>
            <a:chExt cx="6324600" cy="1496541"/>
          </a:xfrm>
        </p:grpSpPr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88176422"/>
                </p:ext>
              </p:extLst>
            </p:nvPr>
          </p:nvGraphicFramePr>
          <p:xfrm>
            <a:off x="1447800" y="3700788"/>
            <a:ext cx="5257800" cy="1152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6" r:id="rId3" imgW="11837213" imgH="2596591" progId="Visio.Drawing.11">
                    <p:embed/>
                  </p:oleObj>
                </mc:Choice>
                <mc:Fallback>
                  <p:oleObj r:id="rId3" imgW="11837213" imgH="2596591" progId="Visio.Drawing.11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7800" y="3700788"/>
                          <a:ext cx="5257800" cy="11525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Rectangle 2"/>
            <p:cNvSpPr>
              <a:spLocks noChangeArrowheads="1"/>
            </p:cNvSpPr>
            <p:nvPr/>
          </p:nvSpPr>
          <p:spPr bwMode="auto">
            <a:xfrm>
              <a:off x="3603914" y="3946979"/>
              <a:ext cx="2171700" cy="9906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1447800" y="4966497"/>
              <a:ext cx="6324600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22860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电源框图</a:t>
              </a: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43" name="内容占位符 42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76200" y="1752600"/>
            <a:ext cx="7010400" cy="483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9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i="1" dirty="0" smtClean="0">
                <a:solidFill>
                  <a:srgbClr val="FF0000"/>
                </a:solidFill>
              </a:rPr>
              <a:t>2007</a:t>
            </a:r>
            <a:r>
              <a:rPr lang="zh-CN" altLang="en-US" i="1" dirty="0" smtClean="0">
                <a:solidFill>
                  <a:srgbClr val="FF0000"/>
                </a:solidFill>
              </a:rPr>
              <a:t>年</a:t>
            </a:r>
            <a:r>
              <a:rPr lang="en-US" altLang="zh-CN" i="1" dirty="0" smtClean="0">
                <a:solidFill>
                  <a:srgbClr val="FF0000"/>
                </a:solidFill>
              </a:rPr>
              <a:t>——</a:t>
            </a:r>
            <a:r>
              <a:rPr lang="en-US" altLang="zh-CN" i="1" dirty="0">
                <a:solidFill>
                  <a:srgbClr val="FF0000"/>
                </a:solidFill>
              </a:rPr>
              <a:t>E</a:t>
            </a:r>
            <a:r>
              <a:rPr lang="zh-CN" altLang="en-US" i="1" dirty="0">
                <a:solidFill>
                  <a:srgbClr val="FF0000"/>
                </a:solidFill>
              </a:rPr>
              <a:t>：</a:t>
            </a:r>
            <a:r>
              <a:rPr lang="zh-CN" altLang="zh-CN" i="1" dirty="0">
                <a:solidFill>
                  <a:srgbClr val="FF0000"/>
                </a:solidFill>
              </a:rPr>
              <a:t>开关</a:t>
            </a:r>
            <a:r>
              <a:rPr lang="zh-CN" altLang="zh-CN" i="1" dirty="0" smtClean="0">
                <a:solidFill>
                  <a:srgbClr val="FF0000"/>
                </a:solidFill>
              </a:rPr>
              <a:t>稳压电源</a:t>
            </a:r>
            <a:r>
              <a:rPr lang="zh-CN" altLang="en-US" i="1" dirty="0" smtClean="0">
                <a:solidFill>
                  <a:srgbClr val="FF0000"/>
                </a:solidFill>
              </a:rPr>
              <a:t>（</a:t>
            </a:r>
            <a:r>
              <a:rPr lang="zh-CN" altLang="en-US" i="1" dirty="0">
                <a:solidFill>
                  <a:srgbClr val="FF0000"/>
                </a:solidFill>
              </a:rPr>
              <a:t>泰</a:t>
            </a:r>
            <a:r>
              <a:rPr lang="zh-CN" altLang="en-US" i="1" dirty="0" smtClean="0">
                <a:solidFill>
                  <a:srgbClr val="FF0000"/>
                </a:solidFill>
              </a:rPr>
              <a:t>克</a:t>
            </a:r>
            <a:r>
              <a:rPr lang="en-US" altLang="zh-CN" i="1" dirty="0" smtClean="0">
                <a:solidFill>
                  <a:srgbClr val="FF0000"/>
                </a:solidFill>
              </a:rPr>
              <a:t>PA3000</a:t>
            </a:r>
            <a:r>
              <a:rPr lang="zh-CN" altLang="en-US" i="1" dirty="0">
                <a:solidFill>
                  <a:srgbClr val="FF0000"/>
                </a:solidFill>
              </a:rPr>
              <a:t>功</a:t>
            </a:r>
            <a:r>
              <a:rPr lang="zh-CN" altLang="en-US" i="1" dirty="0" smtClean="0">
                <a:solidFill>
                  <a:srgbClr val="FF0000"/>
                </a:solidFill>
              </a:rPr>
              <a:t>率分析仪测）</a:t>
            </a:r>
            <a:endParaRPr lang="zh-CN" altLang="en-US" i="1" dirty="0">
              <a:solidFill>
                <a:srgbClr val="FF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19200"/>
            <a:ext cx="6987674" cy="504920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8600" y="1752600"/>
            <a:ext cx="2819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/>
              <a:t>1</a:t>
            </a:r>
            <a:r>
              <a:rPr lang="zh-CN" altLang="en-US" sz="1800" dirty="0" smtClean="0"/>
              <a:t>、输入电压</a:t>
            </a:r>
            <a:r>
              <a:rPr lang="zh-CN" altLang="en-US" sz="1800" dirty="0"/>
              <a:t>有效值、峰</a:t>
            </a:r>
            <a:r>
              <a:rPr lang="zh-CN" altLang="en-US" sz="1800" dirty="0" smtClean="0"/>
              <a:t>峰值；输入电流有效值、峰峰值</a:t>
            </a:r>
            <a:endParaRPr lang="en-US" altLang="zh-CN" sz="1800" dirty="0" smtClean="0"/>
          </a:p>
          <a:p>
            <a:r>
              <a:rPr lang="en-US" altLang="zh-CN" sz="1800" dirty="0" smtClean="0"/>
              <a:t>2</a:t>
            </a:r>
            <a:r>
              <a:rPr lang="zh-CN" altLang="en-US" sz="1800" dirty="0" smtClean="0"/>
              <a:t>、输出电压</a:t>
            </a:r>
            <a:r>
              <a:rPr lang="zh-CN" altLang="en-US" sz="1800" dirty="0"/>
              <a:t>有效值、峰</a:t>
            </a:r>
            <a:r>
              <a:rPr lang="zh-CN" altLang="en-US" sz="1800" dirty="0" smtClean="0"/>
              <a:t>峰值；输出电流有效值、峰峰值</a:t>
            </a:r>
            <a:endParaRPr lang="en-US" altLang="zh-CN" sz="1800" dirty="0" smtClean="0"/>
          </a:p>
          <a:p>
            <a:r>
              <a:rPr lang="en-US" altLang="zh-CN" sz="1800" dirty="0" smtClean="0"/>
              <a:t>3</a:t>
            </a:r>
            <a:r>
              <a:rPr lang="zh-CN" altLang="en-US" sz="1800" dirty="0" smtClean="0"/>
              <a:t>、转化效率</a:t>
            </a:r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53424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i="1" dirty="0" smtClean="0">
                <a:solidFill>
                  <a:srgbClr val="FF0000"/>
                </a:solidFill>
              </a:rPr>
              <a:t>2009</a:t>
            </a:r>
            <a:r>
              <a:rPr lang="zh-CN" altLang="en-US" i="1" dirty="0" smtClean="0">
                <a:solidFill>
                  <a:srgbClr val="FF0000"/>
                </a:solidFill>
              </a:rPr>
              <a:t>年</a:t>
            </a:r>
            <a:r>
              <a:rPr lang="en-US" altLang="zh-CN" i="1" dirty="0" smtClean="0">
                <a:solidFill>
                  <a:srgbClr val="FF0000"/>
                </a:solidFill>
              </a:rPr>
              <a:t>——A</a:t>
            </a:r>
            <a:r>
              <a:rPr lang="zh-CN" altLang="en-US" i="1" dirty="0">
                <a:solidFill>
                  <a:srgbClr val="FF0000"/>
                </a:solidFill>
              </a:rPr>
              <a:t>：光伏并网发电模拟</a:t>
            </a:r>
            <a:r>
              <a:rPr lang="zh-CN" altLang="en-US" i="1" dirty="0" smtClean="0">
                <a:solidFill>
                  <a:srgbClr val="FF0000"/>
                </a:solidFill>
              </a:rPr>
              <a:t>装置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</a:t>
            </a:r>
            <a:r>
              <a:rPr lang="zh-CN" altLang="en-US" dirty="0"/>
              <a:t>基本要求 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）当</a:t>
            </a:r>
            <a:r>
              <a:rPr lang="en-US" altLang="zh-CN" i="1" dirty="0"/>
              <a:t>R</a:t>
            </a:r>
            <a:r>
              <a:rPr lang="en-US" altLang="zh-CN" baseline="30000" dirty="0"/>
              <a:t>S</a:t>
            </a:r>
            <a:r>
              <a:rPr lang="en-US" altLang="zh-CN" dirty="0"/>
              <a:t>=</a:t>
            </a:r>
            <a:r>
              <a:rPr lang="en-US" altLang="zh-CN" i="1" dirty="0"/>
              <a:t>R</a:t>
            </a:r>
            <a:r>
              <a:rPr lang="en-US" altLang="zh-CN" baseline="30000" dirty="0"/>
              <a:t>L</a:t>
            </a:r>
            <a:r>
              <a:rPr lang="en-US" altLang="zh-CN" dirty="0"/>
              <a:t>=30Ω</a:t>
            </a:r>
            <a:r>
              <a:rPr lang="zh-CN" altLang="en-US" dirty="0"/>
              <a:t>时，</a:t>
            </a:r>
            <a:r>
              <a:rPr lang="en-US" altLang="zh-CN" dirty="0"/>
              <a:t>DC-AC</a:t>
            </a:r>
            <a:r>
              <a:rPr lang="zh-CN" altLang="en-US" dirty="0"/>
              <a:t>变换器的</a:t>
            </a:r>
            <a:r>
              <a:rPr lang="zh-CN" altLang="en-US" dirty="0">
                <a:solidFill>
                  <a:srgbClr val="FF0000"/>
                </a:solidFill>
              </a:rPr>
              <a:t>效率</a:t>
            </a:r>
            <a:r>
              <a:rPr lang="en-US" altLang="zh-CN" dirty="0">
                <a:solidFill>
                  <a:srgbClr val="FF0000"/>
                </a:solidFill>
              </a:rPr>
              <a:t>η</a:t>
            </a:r>
            <a:r>
              <a:rPr lang="zh-CN" altLang="en-US" dirty="0">
                <a:solidFill>
                  <a:srgbClr val="FF0000"/>
                </a:solidFill>
              </a:rPr>
              <a:t>≥</a:t>
            </a:r>
            <a:r>
              <a:rPr lang="en-US" altLang="zh-CN" dirty="0">
                <a:solidFill>
                  <a:srgbClr val="FF0000"/>
                </a:solidFill>
              </a:rPr>
              <a:t>60%</a:t>
            </a:r>
            <a:r>
              <a:rPr lang="zh-CN" altLang="en-US" dirty="0"/>
              <a:t>。 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）当</a:t>
            </a:r>
            <a:r>
              <a:rPr lang="en-US" altLang="zh-CN" i="1" dirty="0"/>
              <a:t>R</a:t>
            </a:r>
            <a:r>
              <a:rPr lang="en-US" altLang="zh-CN" baseline="30000" dirty="0"/>
              <a:t>S</a:t>
            </a:r>
            <a:r>
              <a:rPr lang="en-US" altLang="zh-CN" dirty="0"/>
              <a:t>=</a:t>
            </a:r>
            <a:r>
              <a:rPr lang="en-US" altLang="zh-CN" i="1" dirty="0"/>
              <a:t>R</a:t>
            </a:r>
            <a:r>
              <a:rPr lang="en-US" altLang="zh-CN" baseline="30000" dirty="0"/>
              <a:t>L</a:t>
            </a:r>
            <a:r>
              <a:rPr lang="en-US" altLang="zh-CN" dirty="0"/>
              <a:t>=30Ω</a:t>
            </a:r>
            <a:r>
              <a:rPr lang="zh-CN" altLang="en-US" dirty="0"/>
              <a:t>时，输出电压</a:t>
            </a:r>
            <a:r>
              <a:rPr lang="en-US" altLang="zh-CN" i="1" dirty="0" err="1"/>
              <a:t>u</a:t>
            </a:r>
            <a:r>
              <a:rPr lang="en-US" altLang="zh-CN" baseline="30000" dirty="0" err="1"/>
              <a:t>o</a:t>
            </a:r>
            <a:r>
              <a:rPr lang="zh-CN" altLang="en-US" dirty="0"/>
              <a:t>的</a:t>
            </a:r>
            <a:r>
              <a:rPr lang="zh-CN" altLang="en-US" dirty="0">
                <a:solidFill>
                  <a:srgbClr val="FF0000"/>
                </a:solidFill>
              </a:rPr>
              <a:t>失真度</a:t>
            </a:r>
            <a:r>
              <a:rPr lang="en-US" altLang="zh-CN" i="1" dirty="0">
                <a:solidFill>
                  <a:srgbClr val="FF0000"/>
                </a:solidFill>
              </a:rPr>
              <a:t>THD</a:t>
            </a:r>
            <a:r>
              <a:rPr lang="zh-CN" altLang="en-US" dirty="0">
                <a:solidFill>
                  <a:srgbClr val="FF0000"/>
                </a:solidFill>
              </a:rPr>
              <a:t>≤</a:t>
            </a:r>
            <a:r>
              <a:rPr lang="en-US" altLang="zh-CN" dirty="0">
                <a:solidFill>
                  <a:srgbClr val="FF0000"/>
                </a:solidFill>
              </a:rPr>
              <a:t>5%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发挥部分 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）提高</a:t>
            </a:r>
            <a:r>
              <a:rPr lang="en-US" altLang="zh-CN" dirty="0"/>
              <a:t>DC-AC</a:t>
            </a:r>
            <a:r>
              <a:rPr lang="zh-CN" altLang="en-US" dirty="0"/>
              <a:t>变换器的效率，使</a:t>
            </a:r>
            <a:r>
              <a:rPr lang="en-US" altLang="zh-CN" dirty="0">
                <a:solidFill>
                  <a:srgbClr val="FF0000"/>
                </a:solidFill>
              </a:rPr>
              <a:t>η</a:t>
            </a:r>
            <a:r>
              <a:rPr lang="zh-CN" altLang="en-US" dirty="0">
                <a:solidFill>
                  <a:srgbClr val="FF0000"/>
                </a:solidFill>
              </a:rPr>
              <a:t>≥</a:t>
            </a:r>
            <a:r>
              <a:rPr lang="en-US" altLang="zh-CN" dirty="0">
                <a:solidFill>
                  <a:srgbClr val="FF0000"/>
                </a:solidFill>
              </a:rPr>
              <a:t>80%</a:t>
            </a:r>
            <a:r>
              <a:rPr lang="zh-CN" altLang="en-US" dirty="0"/>
              <a:t>（</a:t>
            </a:r>
            <a:r>
              <a:rPr lang="en-US" altLang="zh-CN" i="1" dirty="0"/>
              <a:t>R</a:t>
            </a:r>
            <a:r>
              <a:rPr lang="en-US" altLang="zh-CN" baseline="30000" dirty="0"/>
              <a:t>S</a:t>
            </a:r>
            <a:r>
              <a:rPr lang="en-US" altLang="zh-CN" dirty="0"/>
              <a:t>=</a:t>
            </a:r>
            <a:r>
              <a:rPr lang="en-US" altLang="zh-CN" i="1" dirty="0"/>
              <a:t>R</a:t>
            </a:r>
            <a:r>
              <a:rPr lang="en-US" altLang="zh-CN" baseline="30000" dirty="0"/>
              <a:t>L</a:t>
            </a:r>
            <a:r>
              <a:rPr lang="en-US" altLang="zh-CN" dirty="0"/>
              <a:t>=30Ω</a:t>
            </a:r>
            <a:r>
              <a:rPr lang="zh-CN" altLang="en-US" dirty="0"/>
              <a:t>时）。 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）降低输出电压失真度，使</a:t>
            </a:r>
            <a:r>
              <a:rPr lang="en-US" altLang="zh-CN" i="1" dirty="0"/>
              <a:t>THD</a:t>
            </a:r>
            <a:r>
              <a:rPr lang="zh-CN" altLang="en-US" dirty="0"/>
              <a:t>≤</a:t>
            </a:r>
            <a:r>
              <a:rPr lang="en-US" altLang="zh-CN" dirty="0"/>
              <a:t>1%</a:t>
            </a:r>
            <a:r>
              <a:rPr lang="zh-CN" altLang="en-US" dirty="0"/>
              <a:t>（</a:t>
            </a:r>
            <a:r>
              <a:rPr lang="en-US" altLang="zh-CN" i="1" dirty="0"/>
              <a:t>R</a:t>
            </a:r>
            <a:r>
              <a:rPr lang="en-US" altLang="zh-CN" baseline="30000" dirty="0"/>
              <a:t>S</a:t>
            </a:r>
            <a:r>
              <a:rPr lang="en-US" altLang="zh-CN" dirty="0"/>
              <a:t>=</a:t>
            </a:r>
            <a:r>
              <a:rPr lang="en-US" altLang="zh-CN" i="1" dirty="0"/>
              <a:t>R</a:t>
            </a:r>
            <a:r>
              <a:rPr lang="en-US" altLang="zh-CN" baseline="30000" dirty="0"/>
              <a:t>L</a:t>
            </a:r>
            <a:r>
              <a:rPr lang="en-US" altLang="zh-CN" dirty="0"/>
              <a:t>=30Ω</a:t>
            </a:r>
            <a:r>
              <a:rPr lang="zh-CN" altLang="en-US" dirty="0"/>
              <a:t>时）。 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32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919" y="3773028"/>
            <a:ext cx="6815718" cy="272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7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i="1" dirty="0" smtClean="0">
                <a:solidFill>
                  <a:srgbClr val="FF0000"/>
                </a:solidFill>
              </a:rPr>
              <a:t>2011</a:t>
            </a:r>
            <a:r>
              <a:rPr lang="zh-CN" altLang="en-US" i="1" dirty="0" smtClean="0">
                <a:solidFill>
                  <a:srgbClr val="FF0000"/>
                </a:solidFill>
              </a:rPr>
              <a:t>年</a:t>
            </a:r>
            <a:r>
              <a:rPr lang="en-US" altLang="zh-CN" i="1" dirty="0" smtClean="0">
                <a:solidFill>
                  <a:srgbClr val="FF0000"/>
                </a:solidFill>
              </a:rPr>
              <a:t>——</a:t>
            </a:r>
            <a:r>
              <a:rPr lang="en-US" altLang="zh-CN" i="1" dirty="0">
                <a:solidFill>
                  <a:srgbClr val="FF0000"/>
                </a:solidFill>
              </a:rPr>
              <a:t>A</a:t>
            </a:r>
            <a:r>
              <a:rPr lang="zh-CN" altLang="en-US" i="1" dirty="0">
                <a:solidFill>
                  <a:srgbClr val="FF0000"/>
                </a:solidFill>
              </a:rPr>
              <a:t>：开关电源模块并联供电系统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9913" y="1752600"/>
            <a:ext cx="8226425" cy="335411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054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i="1" dirty="0" smtClean="0">
                <a:solidFill>
                  <a:srgbClr val="FF0000"/>
                </a:solidFill>
              </a:rPr>
              <a:t>2013</a:t>
            </a:r>
            <a:r>
              <a:rPr lang="zh-CN" altLang="en-US" i="1" dirty="0" smtClean="0">
                <a:solidFill>
                  <a:srgbClr val="FF0000"/>
                </a:solidFill>
              </a:rPr>
              <a:t>年</a:t>
            </a:r>
            <a:r>
              <a:rPr lang="en-US" altLang="zh-CN" i="1" dirty="0" smtClean="0">
                <a:solidFill>
                  <a:srgbClr val="FF0000"/>
                </a:solidFill>
              </a:rPr>
              <a:t>——</a:t>
            </a:r>
            <a:r>
              <a:rPr lang="en-US" altLang="zh-CN" i="1" dirty="0">
                <a:solidFill>
                  <a:srgbClr val="FF0000"/>
                </a:solidFill>
              </a:rPr>
              <a:t>A</a:t>
            </a:r>
            <a:r>
              <a:rPr lang="zh-CN" altLang="en-US" i="1" dirty="0">
                <a:solidFill>
                  <a:srgbClr val="FF0000"/>
                </a:solidFill>
              </a:rPr>
              <a:t>：单相</a:t>
            </a:r>
            <a:r>
              <a:rPr lang="en-US" altLang="en-US" i="1" dirty="0" smtClean="0">
                <a:solidFill>
                  <a:srgbClr val="FF0000"/>
                </a:solidFill>
              </a:rPr>
              <a:t>AC-DC</a:t>
            </a:r>
            <a:r>
              <a:rPr lang="zh-CN" altLang="en-US" i="1" dirty="0" smtClean="0">
                <a:solidFill>
                  <a:srgbClr val="FF0000"/>
                </a:solidFill>
              </a:rPr>
              <a:t>变换电路</a:t>
            </a:r>
            <a:endParaRPr lang="zh-CN" altLang="en-US" i="1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34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2007</a:t>
            </a:r>
            <a:r>
              <a:rPr lang="zh-CN" altLang="en-US" dirty="0" smtClean="0"/>
              <a:t>年的开关稳压电源测试类似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91983"/>
            <a:ext cx="9059402" cy="292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28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所用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仪器</a:t>
            </a: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—PA1000&amp;PA3000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泰克 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PA1000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是您精确测量单相电源及所有交流供电产品的最佳选择。 不管您是测试能源使用法规，如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Energy Star™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，还是检定产品的整体功率转换性能，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PA1000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都提供了最现代、最完整的测试解决方案，拥有其它单相分析仪无可比拟的强大功能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。如果采用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PA3000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两通道的功率分析仪，一台机器就可以解决。 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主要性能指标</a:t>
            </a:r>
          </a:p>
          <a:p>
            <a:pPr marL="0" indent="0"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0.05%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的高测量精度（基本电压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电流精度） </a:t>
            </a:r>
          </a:p>
          <a:p>
            <a:pPr marL="0" indent="0"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 MHz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带宽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/1 MS/s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采样率，满足苛刻的测试要求 </a:t>
            </a:r>
          </a:p>
          <a:p>
            <a:pPr marL="0" indent="0"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高达 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600 V</a:t>
            </a:r>
            <a:r>
              <a:rPr lang="en-US" altLang="zh-CN" sz="16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RMS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 电压输入 </a:t>
            </a:r>
          </a:p>
          <a:p>
            <a:pPr marL="0" indent="0"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高达 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20 A</a:t>
            </a:r>
            <a:r>
              <a:rPr lang="en-US" altLang="zh-CN" sz="16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RMS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 电流输入 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35</a:t>
            </a:fld>
            <a:endParaRPr lang="en-US" altLang="zh-CN"/>
          </a:p>
        </p:txBody>
      </p:sp>
      <p:pic>
        <p:nvPicPr>
          <p:cNvPr id="8194" name="Picture 2" descr="http://www.lmyshop.com/uploads/products/%B5%E7%D4%B4%B8%BA%D4%D8/20150401/pa1000%CF%EA%C7%E9_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4" t="22749" r="17867" b="12796"/>
          <a:stretch/>
        </p:blipFill>
        <p:spPr bwMode="auto">
          <a:xfrm>
            <a:off x="4191000" y="3048000"/>
            <a:ext cx="4800601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56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/>
          </p:nvPr>
        </p:nvGraphicFramePr>
        <p:xfrm>
          <a:off x="990600" y="1066799"/>
          <a:ext cx="7545387" cy="543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36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617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题：风力摆动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控制系统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613" y="1141413"/>
            <a:ext cx="4497387" cy="503078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一长约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60cm - 70cm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的细管上端用万向节固定在支架上，下方悬挂一组（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2-4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只）直流风机，构成一风力摆，如图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所示。风力摆上安装一向下的激光笔，静止时，激光笔的下端距地面不超过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20cm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。设计一测控系统，控制驱动各风机使风力摆按照一定规律运动，激光笔在地面画出要求的轨迹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37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1447800"/>
            <a:ext cx="3641750" cy="422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07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题：风力摆动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控制系统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613" y="1141413"/>
            <a:ext cx="8002587" cy="503078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基本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要求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 从静止开始，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15s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内控制风力摆做类似自由摆运动，使激光笔稳定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地在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地面画出一条长度不短于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50cm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的直线段，其线性度偏差不大于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±2.5cm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，并且具有较好的重复性；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 从静止开始，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15s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内完成幅度可控的摆动，画出长度在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30~60cm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间可设置，长度偏差不大于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±2.5cm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的直线段，并且具有较好的重复性；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 可设定摆动方向，风力摆从静止开始，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15s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内按照设置的方向（角度）摆动，画出不短于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20cm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的直线段；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 将风力摆拉起一定角度（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30°~45°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）放开，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内使风力摆制动达到静止状态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38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234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题：风力摆动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控制系统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39</a:t>
            </a:fld>
            <a:endParaRPr lang="en-US" altLang="zh-CN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42369" y="1371600"/>
            <a:ext cx="4339669" cy="5030787"/>
          </a:xfrm>
          <a:prstGeom prst="rect">
            <a:avLst/>
          </a:prstGeom>
        </p:spPr>
      </p:pic>
      <p:pic>
        <p:nvPicPr>
          <p:cNvPr id="1026" name="Picture 2" descr="http://www.keithley.com.cn/rpCMSimg/581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2286000"/>
            <a:ext cx="3533660" cy="171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肘形连接符 6"/>
          <p:cNvCxnSpPr/>
          <p:nvPr/>
        </p:nvCxnSpPr>
        <p:spPr bwMode="auto">
          <a:xfrm flipV="1">
            <a:off x="3276600" y="1581943"/>
            <a:ext cx="3962400" cy="1618458"/>
          </a:xfrm>
          <a:prstGeom prst="bentConnector3">
            <a:avLst>
              <a:gd name="adj1" fmla="val 28313"/>
            </a:avLst>
          </a:prstGeom>
          <a:solidFill>
            <a:schemeClr val="accent1"/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肘形连接符 12"/>
          <p:cNvCxnSpPr/>
          <p:nvPr/>
        </p:nvCxnSpPr>
        <p:spPr bwMode="auto">
          <a:xfrm flipV="1">
            <a:off x="3200400" y="1616328"/>
            <a:ext cx="4038600" cy="1867217"/>
          </a:xfrm>
          <a:prstGeom prst="bentConnector3">
            <a:avLst>
              <a:gd name="adj1" fmla="val 33633"/>
            </a:avLst>
          </a:prstGeom>
          <a:solidFill>
            <a:schemeClr val="accent1"/>
          </a:solidFill>
          <a:ln w="412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文本框 2"/>
          <p:cNvSpPr txBox="1"/>
          <p:nvPr/>
        </p:nvSpPr>
        <p:spPr>
          <a:xfrm>
            <a:off x="455613" y="4852029"/>
            <a:ext cx="381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电源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电压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不够怎么办？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电源</a:t>
            </a:r>
            <a:r>
              <a:rPr lang="zh-CN" altLang="en-US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不够怎么办？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599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217204" y="1170433"/>
            <a:ext cx="6586296" cy="7429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17204" y="1899360"/>
            <a:ext cx="6586296" cy="11867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Ctr="1">
            <a:prstTxWarp prst="textNoShape">
              <a:avLst/>
            </a:prstTxWarp>
          </a:bodyPr>
          <a:lstStyle/>
          <a:p>
            <a:pPr algn="ctr"/>
            <a:r>
              <a:rPr lang="en-US" altLang="zh-CN" b="1" i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EDU </a:t>
            </a:r>
            <a:r>
              <a:rPr lang="zh-CN" altLang="en-US" b="1" i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实验进程</a:t>
            </a:r>
            <a:endParaRPr lang="en-US" altLang="zh-CN" b="1" i="1" dirty="0">
              <a:solidFill>
                <a:schemeClr val="tx1"/>
              </a:solidFill>
              <a:latin typeface="Arial Narrow" pitchFamily="34" charset="0"/>
              <a:cs typeface="ＭＳ Ｐゴシック" pitchFamily="-65" charset="-128"/>
            </a:endParaRPr>
          </a:p>
        </p:txBody>
      </p:sp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1412685" y="211394"/>
            <a:ext cx="5829300" cy="428625"/>
          </a:xfrm>
        </p:spPr>
        <p:txBody>
          <a:bodyPr/>
          <a:lstStyle/>
          <a:p>
            <a:pPr algn="just"/>
            <a:r>
              <a:rPr lang="en-US" altLang="zh-CN" dirty="0" smtClean="0"/>
              <a:t>Tektronix </a:t>
            </a:r>
            <a:r>
              <a:rPr lang="zh-CN" altLang="en-US" dirty="0"/>
              <a:t>教育市</a:t>
            </a:r>
            <a:r>
              <a:rPr lang="zh-CN" altLang="en-US" dirty="0" smtClean="0"/>
              <a:t>场解决方案</a:t>
            </a:r>
            <a:endParaRPr lang="en-US" dirty="0" smtClean="0"/>
          </a:p>
        </p:txBody>
      </p:sp>
      <p:sp>
        <p:nvSpPr>
          <p:cNvPr id="18437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3500196" y="5167314"/>
            <a:ext cx="2171700" cy="27384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z="1200" b="1">
                <a:latin typeface="+mn-ea"/>
              </a:rPr>
              <a:t>Wireless Health Institute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071946" y="5167314"/>
            <a:ext cx="16002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65F7A85-6678-DB47-BCE4-4EC78641D5CA}" type="slidenum">
              <a:rPr lang="en-US" sz="1200" b="1">
                <a:latin typeface="+mn-ea"/>
              </a:rPr>
              <a:pPr>
                <a:defRPr/>
              </a:pPr>
              <a:t>4</a:t>
            </a:fld>
            <a:endParaRPr lang="en-US" sz="1200" b="1">
              <a:latin typeface="+mn-e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60367" y="1400175"/>
            <a:ext cx="971550" cy="2857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200" b="1" dirty="0">
                <a:solidFill>
                  <a:schemeClr val="tx1"/>
                </a:solidFill>
              </a:rPr>
              <a:t>一年级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89067" y="1400175"/>
            <a:ext cx="971550" cy="2857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200" b="1" dirty="0">
                <a:solidFill>
                  <a:schemeClr val="tx1"/>
                </a:solidFill>
              </a:rPr>
              <a:t>二年级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17767" y="1400175"/>
            <a:ext cx="971550" cy="2857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200" b="1" dirty="0">
                <a:solidFill>
                  <a:schemeClr val="tx1"/>
                </a:solidFill>
              </a:rPr>
              <a:t>三年级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46467" y="1400175"/>
            <a:ext cx="971550" cy="2857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200" b="1" dirty="0">
                <a:solidFill>
                  <a:schemeClr val="tx1"/>
                </a:solidFill>
              </a:rPr>
              <a:t>四年级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75167" y="1400175"/>
            <a:ext cx="1943100" cy="2857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200" b="1" dirty="0">
                <a:solidFill>
                  <a:schemeClr val="tx1"/>
                </a:solidFill>
              </a:rPr>
              <a:t>研究生阶段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48335" y="2228849"/>
            <a:ext cx="97155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altLang="zh-CN" sz="120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Basic Lab</a:t>
            </a:r>
            <a:endParaRPr lang="en-US" altLang="zh-CN" sz="1200" b="1" dirty="0">
              <a:solidFill>
                <a:schemeClr val="tx1"/>
              </a:solidFill>
              <a:latin typeface="Arial Narrow" pitchFamily="34" charset="0"/>
              <a:cs typeface="ＭＳ Ｐゴシック" pitchFamily="-65" charset="-12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477035" y="2228849"/>
            <a:ext cx="971550" cy="5715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altLang="zh-CN" sz="120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Basic Lab</a:t>
            </a:r>
            <a:endParaRPr lang="en-US" sz="1200" b="1" dirty="0">
              <a:solidFill>
                <a:schemeClr val="tx1"/>
              </a:solidFill>
              <a:latin typeface="Arial Narrow" pitchFamily="34" charset="0"/>
              <a:cs typeface="ＭＳ Ｐゴシック" pitchFamily="-65" charset="-12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505735" y="2228849"/>
            <a:ext cx="971550" cy="628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altLang="zh-CN" sz="120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Advanced  Lab</a:t>
            </a:r>
            <a:endParaRPr lang="en-US" altLang="zh-CN" sz="1200" b="1" dirty="0">
              <a:solidFill>
                <a:schemeClr val="tx1"/>
              </a:solidFill>
              <a:latin typeface="Arial Narrow" pitchFamily="34" charset="0"/>
              <a:cs typeface="ＭＳ Ｐゴシック" pitchFamily="-65" charset="-12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34435" y="2228849"/>
            <a:ext cx="971550" cy="7429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altLang="zh-CN" sz="120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Innovation Lab</a:t>
            </a:r>
            <a:endParaRPr lang="en-US" sz="1200" b="1" dirty="0">
              <a:solidFill>
                <a:schemeClr val="tx1"/>
              </a:solidFill>
              <a:latin typeface="Arial Narrow" pitchFamily="34" charset="0"/>
              <a:cs typeface="ＭＳ Ｐゴシック" pitchFamily="-65" charset="-12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63135" y="2228849"/>
            <a:ext cx="1943100" cy="8572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altLang="zh-CN" sz="120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R&amp;D Lab</a:t>
            </a:r>
            <a:endParaRPr lang="en-US" sz="1200" b="1" dirty="0">
              <a:solidFill>
                <a:schemeClr val="tx1"/>
              </a:solidFill>
              <a:latin typeface="Arial Narrow" pitchFamily="34" charset="0"/>
              <a:cs typeface="ＭＳ Ｐゴシック" pitchFamily="-65" charset="-12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17204" y="5054518"/>
            <a:ext cx="6586296" cy="119839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Ctr="1">
            <a:prstTxWarp prst="textNoShape">
              <a:avLst/>
            </a:prstTxWarp>
          </a:bodyPr>
          <a:lstStyle/>
          <a:p>
            <a:pPr algn="ctr"/>
            <a:r>
              <a:rPr lang="en-US" altLang="zh-CN" b="1" i="1" dirty="0" smtClean="0">
                <a:solidFill>
                  <a:schemeClr val="tx1"/>
                </a:solidFill>
                <a:latin typeface="+mn-ea"/>
                <a:cs typeface="ＭＳ Ｐゴシック" pitchFamily="-65" charset="-128"/>
              </a:rPr>
              <a:t>Sales Program</a:t>
            </a:r>
            <a:endParaRPr lang="en-US" b="1" i="1" dirty="0">
              <a:solidFill>
                <a:schemeClr val="tx1"/>
              </a:solidFill>
              <a:latin typeface="+mn-ea"/>
              <a:cs typeface="ＭＳ Ｐゴシック" pitchFamily="-65" charset="-12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461365" y="5424067"/>
            <a:ext cx="1892238" cy="628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altLang="zh-CN" sz="1200" b="1" dirty="0" smtClean="0">
                <a:solidFill>
                  <a:schemeClr val="tx1"/>
                </a:solidFill>
                <a:latin typeface="+mn-ea"/>
                <a:cs typeface="ＭＳ Ｐゴシック" pitchFamily="-65" charset="-128"/>
              </a:rPr>
              <a:t>Smartlab 4 in 1</a:t>
            </a:r>
            <a:endParaRPr lang="en-US" sz="1200" b="1" dirty="0">
              <a:solidFill>
                <a:schemeClr val="tx1"/>
              </a:solidFill>
              <a:latin typeface="+mn-ea"/>
              <a:cs typeface="ＭＳ Ｐゴシック" pitchFamily="-65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588823" y="5441158"/>
            <a:ext cx="1943100" cy="628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altLang="zh-CN" sz="1200" b="1" dirty="0" smtClean="0">
                <a:solidFill>
                  <a:schemeClr val="tx1"/>
                </a:solidFill>
                <a:latin typeface="+mn-ea"/>
                <a:cs typeface="ＭＳ Ｐゴシック" pitchFamily="-65" charset="-128"/>
              </a:rPr>
              <a:t> </a:t>
            </a:r>
            <a:r>
              <a:rPr lang="zh-CN" altLang="en-US" sz="1200" b="1" dirty="0" smtClean="0">
                <a:solidFill>
                  <a:schemeClr val="tx1"/>
                </a:solidFill>
                <a:latin typeface="+mn-ea"/>
                <a:cs typeface="ＭＳ Ｐゴシック" pitchFamily="-65" charset="-128"/>
              </a:rPr>
              <a:t>电赛 </a:t>
            </a:r>
            <a:r>
              <a:rPr lang="en-US" altLang="zh-CN" sz="1200" b="1" dirty="0" smtClean="0">
                <a:solidFill>
                  <a:schemeClr val="tx1"/>
                </a:solidFill>
                <a:latin typeface="+mn-ea"/>
                <a:cs typeface="ＭＳ Ｐゴシック" pitchFamily="-65" charset="-128"/>
              </a:rPr>
              <a:t>2+N</a:t>
            </a:r>
            <a:endParaRPr lang="en-US" sz="1200" b="1" dirty="0">
              <a:solidFill>
                <a:schemeClr val="tx1"/>
              </a:solidFill>
              <a:latin typeface="+mn-ea"/>
              <a:cs typeface="ＭＳ Ｐゴシック" pitchFamily="-65" charset="-12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767143" y="5424067"/>
            <a:ext cx="1813284" cy="6286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zh-CN" altLang="en-US" sz="1200" b="1" dirty="0" smtClean="0">
                <a:solidFill>
                  <a:schemeClr val="tx1"/>
                </a:solidFill>
                <a:latin typeface="+mn-ea"/>
                <a:cs typeface="ＭＳ Ｐゴシック" pitchFamily="-65" charset="-128"/>
              </a:rPr>
              <a:t>？</a:t>
            </a:r>
            <a:endParaRPr lang="en-US" sz="1200" b="1" dirty="0">
              <a:solidFill>
                <a:schemeClr val="tx1"/>
              </a:solidFill>
              <a:latin typeface="+mn-ea"/>
              <a:cs typeface="ＭＳ Ｐゴシック" pitchFamily="-65" charset="-12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217204" y="3073816"/>
            <a:ext cx="6586296" cy="198070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Ctr="1">
            <a:prstTxWarp prst="textNoShape">
              <a:avLst/>
            </a:prstTxWarp>
          </a:bodyPr>
          <a:lstStyle/>
          <a:p>
            <a:pPr algn="ctr"/>
            <a:r>
              <a:rPr lang="zh-CN" altLang="en-US" b="1" i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泰克针对不同实验室解决方案</a:t>
            </a:r>
            <a:endParaRPr lang="en-US" b="1" i="1" dirty="0">
              <a:solidFill>
                <a:schemeClr val="tx1"/>
              </a:solidFill>
              <a:latin typeface="Arial Narrow" pitchFamily="34" charset="0"/>
              <a:cs typeface="ＭＳ Ｐゴシック" pitchFamily="-65" charset="-12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481402" y="3859260"/>
            <a:ext cx="6057900" cy="31239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0" anchor="ctr">
            <a:prstTxWarp prst="textNoShape">
              <a:avLst/>
            </a:prstTxWarp>
          </a:bodyPr>
          <a:lstStyle/>
          <a:p>
            <a:pPr algn="ctr"/>
            <a:r>
              <a:rPr lang="en-US" altLang="zh-CN" sz="105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Advanced Lab – Ti</a:t>
            </a:r>
            <a:r>
              <a:rPr lang="zh-CN" altLang="en-US" sz="105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实验板</a:t>
            </a:r>
            <a:r>
              <a:rPr lang="en-US" altLang="zh-CN" sz="105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+</a:t>
            </a:r>
            <a:r>
              <a:rPr lang="zh-CN" altLang="en-US" sz="105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泰克实验仪器</a:t>
            </a:r>
            <a:r>
              <a:rPr lang="en-US" altLang="zh-CN" sz="105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+</a:t>
            </a:r>
            <a:r>
              <a:rPr lang="zh-CN" altLang="en-US" sz="105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实验教材</a:t>
            </a:r>
            <a:endParaRPr lang="en-US" sz="1050" b="1" dirty="0">
              <a:solidFill>
                <a:schemeClr val="tx1"/>
              </a:solidFill>
              <a:latin typeface="Arial Narrow" pitchFamily="34" charset="0"/>
              <a:cs typeface="ＭＳ Ｐゴシック" pitchFamily="-65" charset="-12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460367" y="4241945"/>
            <a:ext cx="6057900" cy="31106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0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altLang="zh-CN" sz="105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Innovation Lab – </a:t>
            </a:r>
            <a:r>
              <a:rPr lang="zh-CN" altLang="en-US" sz="105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电子设计竞赛解决方案</a:t>
            </a:r>
            <a:endParaRPr lang="en-US" sz="1050" b="1" dirty="0">
              <a:solidFill>
                <a:schemeClr val="tx1"/>
              </a:solidFill>
              <a:latin typeface="Arial Narrow" pitchFamily="34" charset="0"/>
              <a:cs typeface="ＭＳ Ｐゴシック" pitchFamily="-65" charset="-12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81402" y="4616492"/>
            <a:ext cx="6057900" cy="31106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0" anchor="ctr">
            <a:prstTxWarp prst="textNoShape">
              <a:avLst/>
            </a:prstTxWarp>
          </a:bodyPr>
          <a:lstStyle/>
          <a:p>
            <a:pPr algn="ctr"/>
            <a:r>
              <a:rPr lang="en-US" altLang="zh-CN" sz="105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R&amp;D Lab - </a:t>
            </a:r>
            <a:endParaRPr lang="en-US" sz="1050" b="1" dirty="0">
              <a:solidFill>
                <a:schemeClr val="tx1"/>
              </a:solidFill>
              <a:latin typeface="Arial Narrow" pitchFamily="34" charset="0"/>
              <a:cs typeface="ＭＳ Ｐゴシック" pitchFamily="-65" charset="-12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460367" y="3483411"/>
            <a:ext cx="6057900" cy="29774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0" anchor="ctr">
            <a:prstTxWarp prst="textNoShape">
              <a:avLst/>
            </a:prstTxWarp>
          </a:bodyPr>
          <a:lstStyle/>
          <a:p>
            <a:pPr algn="ctr"/>
            <a:r>
              <a:rPr lang="en-US" altLang="zh-CN" sz="105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Basic Lab -  Smartlab</a:t>
            </a:r>
            <a:r>
              <a:rPr lang="zh-CN" altLang="en-US" sz="1050" b="1" dirty="0" smtClean="0">
                <a:solidFill>
                  <a:schemeClr val="tx1"/>
                </a:solidFill>
                <a:latin typeface="Arial Narrow" pitchFamily="34" charset="0"/>
                <a:cs typeface="ＭＳ Ｐゴシック" pitchFamily="-65" charset="-128"/>
              </a:rPr>
              <a:t>智能实验室方案</a:t>
            </a:r>
            <a:endParaRPr lang="en-US" sz="1050" b="1" dirty="0">
              <a:solidFill>
                <a:schemeClr val="tx1"/>
              </a:solidFill>
              <a:latin typeface="Arial Narrow" pitchFamily="34" charset="0"/>
              <a:cs typeface="ＭＳ Ｐゴシック" pitchFamily="-6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574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题：风力摆动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控制系统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40</a:t>
            </a:fld>
            <a:endParaRPr lang="en-US" altLang="zh-CN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46" y="1390314"/>
            <a:ext cx="4939768" cy="15060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765" y="3233812"/>
            <a:ext cx="4950349" cy="15778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938" y="4887903"/>
            <a:ext cx="4962176" cy="151289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96000" y="1763703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</a:rPr>
              <a:t>电压</a:t>
            </a:r>
            <a:r>
              <a:rPr lang="zh-CN" altLang="en-US" sz="1600" dirty="0" smtClean="0"/>
              <a:t>不够的时候。通过</a:t>
            </a:r>
            <a:r>
              <a:rPr lang="zh-CN" altLang="en-US" sz="1600" dirty="0" smtClean="0">
                <a:solidFill>
                  <a:srgbClr val="FF0000"/>
                </a:solidFill>
              </a:rPr>
              <a:t>串联</a:t>
            </a:r>
            <a:r>
              <a:rPr lang="zh-CN" altLang="en-US" sz="1600" dirty="0" smtClean="0"/>
              <a:t>输出可以增大输出电压到</a:t>
            </a:r>
            <a:r>
              <a:rPr lang="en-US" altLang="zh-CN" sz="1600" dirty="0" smtClean="0">
                <a:solidFill>
                  <a:srgbClr val="FF0000"/>
                </a:solidFill>
              </a:rPr>
              <a:t>60V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0" y="3269254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</a:rPr>
              <a:t>电流</a:t>
            </a:r>
            <a:r>
              <a:rPr lang="zh-CN" altLang="en-US" sz="1600" dirty="0" smtClean="0"/>
              <a:t>不够的时候。通过</a:t>
            </a:r>
            <a:r>
              <a:rPr lang="zh-CN" altLang="en-US" sz="1600" dirty="0" smtClean="0">
                <a:solidFill>
                  <a:srgbClr val="FF0000"/>
                </a:solidFill>
              </a:rPr>
              <a:t>并联</a:t>
            </a:r>
            <a:r>
              <a:rPr lang="zh-CN" altLang="en-US" sz="1600" dirty="0" smtClean="0"/>
              <a:t>输出可以增大输出电流到</a:t>
            </a:r>
            <a:r>
              <a:rPr lang="en-US" altLang="zh-CN" sz="1600" dirty="0">
                <a:solidFill>
                  <a:srgbClr val="FF0000"/>
                </a:solidFill>
              </a:rPr>
              <a:t>6</a:t>
            </a:r>
            <a:r>
              <a:rPr lang="en-US" altLang="zh-CN" sz="1600" dirty="0" smtClean="0">
                <a:solidFill>
                  <a:srgbClr val="FF0000"/>
                </a:solidFill>
              </a:rPr>
              <a:t>A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000" y="5263302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当需要输出</a:t>
            </a:r>
            <a:r>
              <a:rPr lang="zh-CN" altLang="en-US" sz="1600" dirty="0" smtClean="0">
                <a:solidFill>
                  <a:srgbClr val="FF0000"/>
                </a:solidFill>
              </a:rPr>
              <a:t>双极性电压</a:t>
            </a:r>
            <a:r>
              <a:rPr lang="zh-CN" altLang="en-US" sz="1600" dirty="0" smtClean="0"/>
              <a:t>的时候可以通过串联，并接地的方式实现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14596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题：风力摆动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控制系统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41</a:t>
            </a:fld>
            <a:endParaRPr lang="en-US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096948"/>
              </p:ext>
            </p:extLst>
          </p:nvPr>
        </p:nvGraphicFramePr>
        <p:xfrm>
          <a:off x="76200" y="1447800"/>
          <a:ext cx="8077199" cy="4724400"/>
        </p:xfrm>
        <a:graphic>
          <a:graphicData uri="http://schemas.openxmlformats.org/drawingml/2006/table">
            <a:tbl>
              <a:tblPr/>
              <a:tblGrid>
                <a:gridCol w="91405"/>
                <a:gridCol w="91405"/>
                <a:gridCol w="7894389"/>
              </a:tblGrid>
              <a:tr h="4724400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endParaRPr lang="zh-CN" altLang="en-US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zh-CN" altLang="en-US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2231A-30-3</a:t>
                      </a: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</a:t>
                      </a:r>
                      <a:r>
                        <a:rPr lang="en-US" altLang="zh-CN" sz="2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195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W</a:t>
                      </a: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三通道直流电源 </a:t>
                      </a:r>
                      <a:endParaRPr lang="en-US" altLang="zh-CN" sz="2000" dirty="0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FontTx/>
                        <a:buNone/>
                      </a:pPr>
                      <a:endParaRPr lang="zh-CN" altLang="en-US" sz="2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﻿</a:t>
                      </a:r>
                      <a:r>
                        <a:rPr lang="en-US" altLang="zh-CN" sz="20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 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</a:t>
                      </a:r>
                      <a:r>
                        <a:rPr 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nA-6A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高精度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 通过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台仪器获得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个独立、隔离、可调的输出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 输出总功率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195</a:t>
                      </a:r>
                      <a:r>
                        <a:rPr 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W，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包括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V@3A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输出和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V@3A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输出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 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0.06%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电压测量基本准确度，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0.2%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电流测量基本准确度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 直流电源输出噪声低于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mVp-p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</a:t>
                      </a:r>
                      <a:r>
                        <a:rPr 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 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连续显示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个通道的电压和电流测量结果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 将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通道进行串联或并联，可以使输出电压或电流翻倍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 可在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个设置内存中的任意位置，存储常用的测试配置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 利用每个通道的输出定时器，可以在预先设置的测试时间之后关闭任何输出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 利用可选配的</a:t>
                      </a:r>
                      <a:r>
                        <a:rPr 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USB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适配器，可以通过计算机控制电源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" name="Picture 2" descr="http://www.keithley.com.cn/rpCMSimg/581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57200"/>
            <a:ext cx="3533660" cy="171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43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/>
          </p:nvPr>
        </p:nvGraphicFramePr>
        <p:xfrm>
          <a:off x="990600" y="1066799"/>
          <a:ext cx="7545387" cy="543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42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944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历年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放大器和滤波器类题目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要求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3013158"/>
              </p:ext>
            </p:extLst>
          </p:nvPr>
        </p:nvGraphicFramePr>
        <p:xfrm>
          <a:off x="569913" y="1066800"/>
          <a:ext cx="8305799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43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879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增益可控射频放大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399" y="1468438"/>
            <a:ext cx="7850188" cy="503078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一、任务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设计并制作一个增益可控射频放大器。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二、要求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．基本要求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）放大器的电压增益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40dB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，输入电压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效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值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Vi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20mV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，其输入阻抗、输出阻抗均为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负载电阻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且输出电压有效值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Vo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，波形无明显失真；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75MHz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108MHz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频率范围内增益波动不大于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）－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的通频带不窄于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60MHz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130MHz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，即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fL≤60MHz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fH≥130MHz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）实现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增益步进控制，增益控制范围为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12dB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40dB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，增益控制步长为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，增益绝对误差不大于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，并能显示设定的增益值。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44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238010"/>
            <a:ext cx="2958261" cy="3183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871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增益可控射频放大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399" y="1468438"/>
            <a:ext cx="7850188" cy="503078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一、任务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设计并制作一个增益可控射频放大器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二、要求</a:t>
            </a:r>
          </a:p>
          <a:p>
            <a:pPr marL="0" indent="0">
              <a:buNone/>
            </a:pPr>
            <a:r>
              <a:rPr lang="zh-CN" altLang="en-US" dirty="0" smtClean="0"/>
              <a:t>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．发挥部分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）放大器的电压增益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52dB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，增益控制扩展至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52dB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，增益控制步长不变，输入电压有效值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Vi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5mV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，其输入阻抗、输出阻抗均为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50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，负载电阻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50Ω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，且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输出电压有效值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Vo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，波形无明显失真；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）在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50MHz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160MHz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频率范围内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增益波动不大于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）－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的通频带不窄于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40MHz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，即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fL≤40MHz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fH≥200MHz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）电压增益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52dB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，当输入信号频率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20MHz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或输入信号频率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270MHz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时，实测电压增益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均不大于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20dB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45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238010"/>
            <a:ext cx="2958261" cy="3183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063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增益可控射频放大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46</a:t>
            </a:fld>
            <a:endParaRPr lang="en-US" altLang="zh-CN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00" b="39458"/>
          <a:stretch/>
        </p:blipFill>
        <p:spPr>
          <a:xfrm>
            <a:off x="152400" y="1676400"/>
            <a:ext cx="8571658" cy="28956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85800" y="4612746"/>
            <a:ext cx="1754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射频源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79617" y="4556453"/>
            <a:ext cx="2965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示波器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28800" y="2057400"/>
            <a:ext cx="1754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电源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32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增益可控射频放大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47</a:t>
            </a:fld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381000" y="1066800"/>
            <a:ext cx="818252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原始方案：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、通过射频信号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源输出四个单频点的正弦信号，输出幅度为有效值≤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20mv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，然后利用示波器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MDO3000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测量输出波形的幅度，并观察波形有无畸变失真。最后通过公式计算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增益值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通过信号源输出四个单频点的正弦信号，输出幅度为有效值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mv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，然后利用示波器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MDO3000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测量输出波形的幅度，并观察波形有无畸变失真。最后通过公式计算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增益值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、发挥部分主要考察增益和通频带的宽度。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268" y="3352800"/>
            <a:ext cx="2958261" cy="3183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604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559" r="16667" b="41215"/>
          <a:stretch/>
        </p:blipFill>
        <p:spPr>
          <a:xfrm>
            <a:off x="60244" y="1648820"/>
            <a:ext cx="9007556" cy="29412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增益可控射频放大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48</a:t>
            </a:fld>
            <a:endParaRPr lang="en-US" altLang="zh-CN"/>
          </a:p>
        </p:txBody>
      </p:sp>
      <p:sp>
        <p:nvSpPr>
          <p:cNvPr id="10" name="文本框 9"/>
          <p:cNvSpPr txBox="1"/>
          <p:nvPr/>
        </p:nvSpPr>
        <p:spPr>
          <a:xfrm>
            <a:off x="685800" y="4612746"/>
            <a:ext cx="1754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射频源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49949" y="4572000"/>
            <a:ext cx="2965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频谱仪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28800" y="2057400"/>
            <a:ext cx="1754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电源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48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增益可控射频放大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器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49</a:t>
            </a:fld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428070" y="1524000"/>
            <a:ext cx="841112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推荐改进方案：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可以利用射频源输出一个扫频信号（频响特性更好），并且利用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MDO3000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的频谱仪来进行最大保持，形成一个确定的频响曲线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好处：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可以观察放大器的整个通频带内的频响曲线，从而判断出其截止带宽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通过光标可以随意观察任意频点的幅度（</a:t>
            </a:r>
            <a:r>
              <a:rPr lang="en-US" altLang="zh-CN" sz="20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dBm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）从而轻易算出增益（直接做减法）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通过改变频谱仪的纵坐标的分辨率，可以很容易观察到整个频带内的增益波动是不是在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2dB</a:t>
            </a:r>
          </a:p>
        </p:txBody>
      </p:sp>
    </p:spTree>
    <p:extLst>
      <p:ext uri="{BB962C8B-B14F-4D97-AF65-F5344CB8AC3E}">
        <p14:creationId xmlns:p14="http://schemas.microsoft.com/office/powerpoint/2010/main" val="66907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泰克实验教学实验室解决方案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电工电子基础实验室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射频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微波实验室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自动化相关实验室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新实验室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料相关实验室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21076A"/>
              </a:solidFill>
            </a:endParaRPr>
          </a:p>
        </p:txBody>
      </p:sp>
      <p:sp>
        <p:nvSpPr>
          <p:cNvPr id="5" name="Right Brace 4"/>
          <p:cNvSpPr/>
          <p:nvPr/>
        </p:nvSpPr>
        <p:spPr bwMode="auto">
          <a:xfrm>
            <a:off x="4187824" y="1222375"/>
            <a:ext cx="983673" cy="4350328"/>
          </a:xfrm>
          <a:prstGeom prst="rightBrace">
            <a:avLst/>
          </a:prstGeom>
          <a:noFill/>
          <a:ln w="50800">
            <a:solidFill>
              <a:srgbClr val="0000CC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00647" y="2982040"/>
            <a:ext cx="26609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泰克智能实验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室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b="1" dirty="0" err="1">
                <a:ea typeface="微软雅黑" panose="020B0503020204020204" pitchFamily="34" charset="-122"/>
              </a:rPr>
              <a:t>TekSmartLab</a:t>
            </a:r>
            <a:r>
              <a:rPr lang="en-US" altLang="zh-CN" sz="2400" b="1" dirty="0">
                <a:ea typeface="微软雅黑" panose="020B0503020204020204" pitchFamily="34" charset="-122"/>
              </a:rPr>
              <a:t>™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8582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 idx="4294967295"/>
          </p:nvPr>
        </p:nvSpPr>
        <p:spPr>
          <a:xfrm>
            <a:off x="423863" y="39688"/>
            <a:ext cx="8226425" cy="685800"/>
          </a:xfrm>
        </p:spPr>
        <p:txBody>
          <a:bodyPr/>
          <a:lstStyle/>
          <a:p>
            <a:pPr>
              <a:defRPr/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MDO3000 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系列</a:t>
            </a:r>
          </a:p>
        </p:txBody>
      </p:sp>
      <p:graphicFrame>
        <p:nvGraphicFramePr>
          <p:cNvPr id="3" name="图示 2"/>
          <p:cNvGraphicFramePr/>
          <p:nvPr>
            <p:extLst/>
          </p:nvPr>
        </p:nvGraphicFramePr>
        <p:xfrm>
          <a:off x="3784236" y="621578"/>
          <a:ext cx="5252485" cy="6132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/>
          <a:srcRect l="7126" t="8130" r="7239" b="9325"/>
          <a:stretch/>
        </p:blipFill>
        <p:spPr>
          <a:xfrm>
            <a:off x="207816" y="3747846"/>
            <a:ext cx="3439391" cy="2206143"/>
          </a:xfrm>
          <a:prstGeom prst="rect">
            <a:avLst/>
          </a:prstGeom>
        </p:spPr>
      </p:pic>
      <p:sp>
        <p:nvSpPr>
          <p:cNvPr id="7" name="爆炸形 2 6"/>
          <p:cNvSpPr/>
          <p:nvPr/>
        </p:nvSpPr>
        <p:spPr bwMode="auto">
          <a:xfrm>
            <a:off x="228598" y="999210"/>
            <a:ext cx="3439391" cy="2637607"/>
          </a:xfrm>
          <a:prstGeom prst="irregularSeal2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六合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一产品</a:t>
            </a:r>
            <a:endParaRPr lang="en-US" altLang="zh-CN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示波器的新革命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78636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384175" y="76200"/>
            <a:ext cx="82264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</a:defRPr>
            </a:lvl2pPr>
            <a:lvl3pPr algn="l" rtl="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</a:defRPr>
            </a:lvl3pPr>
            <a:lvl4pPr algn="l" rtl="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</a:defRPr>
            </a:lvl4pPr>
            <a:lvl5pPr algn="l" rtl="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TSG4100A </a:t>
            </a:r>
            <a:r>
              <a:rPr lang="zh-CN" altLang="en-US" sz="32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系列矢量信号源</a:t>
            </a:r>
            <a:endParaRPr lang="en-US" sz="32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8" name="Table 1"/>
          <p:cNvGraphicFramePr>
            <a:graphicFrameLocks noGrp="1"/>
          </p:cNvGraphicFramePr>
          <p:nvPr>
            <p:extLst/>
          </p:nvPr>
        </p:nvGraphicFramePr>
        <p:xfrm>
          <a:off x="381000" y="3810002"/>
          <a:ext cx="8450264" cy="23831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30221"/>
                <a:gridCol w="997275"/>
                <a:gridCol w="1156713"/>
                <a:gridCol w="633067"/>
                <a:gridCol w="633067"/>
                <a:gridCol w="1621744"/>
                <a:gridCol w="2078177"/>
              </a:tblGrid>
              <a:tr h="31437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Model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Frequency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Phase Noise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(@ 1GHz 20KHz offset)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Output Level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dBm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Optional Vector Modulation BW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(Internal/External)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/>
                          <a:cs typeface="Times New Roman"/>
                        </a:rPr>
                        <a:t>Modulation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86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Min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effectLst/>
                        </a:rPr>
                        <a:t>Max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02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TSG4102A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DC~2GHz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114dBc/Hz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-110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6/200 MHz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AM/FM/PM/Pulse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</a:rPr>
                        <a:t>ASK/FSK/PSK/QAM/CPM/MSK/VSB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</a:rPr>
                        <a:t>GSM/EDGE/TETRA/NADC/DECT/WCDMA/P-25……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5929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TSG4104A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DC~4GHz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114dBc/Hz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-110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6/200 MHz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852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TSG4106A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</a:rPr>
                        <a:t>DC~6GHz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</a:rPr>
                        <a:t>112dBc/Hz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-110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</a:rPr>
                        <a:t>16*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6/200 MHz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158875" y="29511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6324600" y="6193795"/>
            <a:ext cx="25314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/>
              <a:t>Note *: +10dBm from 4G Hz to 6G Hz</a:t>
            </a:r>
            <a:endParaRPr lang="en-US" sz="1100" i="1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4800600" y="990600"/>
            <a:ext cx="4343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39725" indent="-339725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6925" indent="-233363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260475" indent="-233363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+mn-lt"/>
              </a:defRPr>
            </a:lvl3pPr>
            <a:lvl4pPr marL="1716088" indent="-233363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+mn-lt"/>
              </a:defRPr>
            </a:lvl4pPr>
            <a:lvl5pPr marL="2055813" indent="-225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+mn-lt"/>
              </a:defRPr>
            </a:lvl5pPr>
            <a:lvl6pPr marL="2513013" indent="-225425" algn="l" rtl="0" fontAlgn="base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70213" indent="-225425" algn="l" rtl="0" fontAlgn="base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427413" indent="-225425" algn="l" rtl="0" fontAlgn="base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84613" indent="-225425" algn="l" rtl="0" fontAlgn="base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DC to 6G Hz</a:t>
            </a:r>
          </a:p>
          <a:p>
            <a:pPr eaLnBrk="1" hangingPunct="1"/>
            <a:r>
              <a:rPr lang="zh-CN" alt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内置</a:t>
            </a:r>
            <a:r>
              <a:rPr lang="en-US" altLang="zh-CN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6M</a:t>
            </a:r>
            <a:r>
              <a:rPr lang="zh-CN" alt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，外置</a:t>
            </a:r>
            <a:r>
              <a:rPr lang="en-US" altLang="zh-CN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200M </a:t>
            </a:r>
            <a:r>
              <a:rPr lang="zh-CN" alt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矢量调制</a:t>
            </a:r>
            <a:endParaRPr lang="en-US" sz="1800" kern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支持多种商用标准</a:t>
            </a:r>
            <a:endParaRPr lang="en-US" altLang="zh-CN" sz="1800" kern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性能不低于同</a:t>
            </a:r>
            <a:r>
              <a:rPr lang="zh-CN" altLang="en-US" sz="1800" kern="0" dirty="0">
                <a:latin typeface="宋体" panose="02010600030101010101" pitchFamily="2" charset="-122"/>
                <a:ea typeface="宋体" panose="02010600030101010101" pitchFamily="2" charset="-122"/>
              </a:rPr>
              <a:t>档次</a:t>
            </a:r>
            <a:r>
              <a:rPr lang="zh-CN" alt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产品</a:t>
            </a:r>
            <a:endParaRPr lang="en-US" altLang="zh-CN" sz="1800" kern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价格低于同</a:t>
            </a:r>
            <a:r>
              <a:rPr lang="zh-CN" altLang="en-US" sz="1800" kern="0" dirty="0">
                <a:latin typeface="宋体" panose="02010600030101010101" pitchFamily="2" charset="-122"/>
                <a:ea typeface="宋体" panose="02010600030101010101" pitchFamily="2" charset="-122"/>
              </a:rPr>
              <a:t>类</a:t>
            </a:r>
            <a:r>
              <a:rPr lang="zh-CN" alt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产品</a:t>
            </a:r>
            <a:r>
              <a:rPr lang="en-US" altLang="zh-CN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30%</a:t>
            </a:r>
            <a:endParaRPr lang="en-US" altLang="zh-CN" sz="180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轻便</a:t>
            </a:r>
            <a:r>
              <a:rPr 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, 4.6kg</a:t>
            </a:r>
            <a:r>
              <a:rPr lang="zh-CN" alt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sz="1800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2U  &amp; ½ rack</a:t>
            </a:r>
          </a:p>
        </p:txBody>
      </p:sp>
      <p:pic>
        <p:nvPicPr>
          <p:cNvPr id="12" name="Picture 2" descr="D:\VSG Arcteryx\Images\ArceterixProductShots_5in\Tek-tsg4106a_02ah_5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2" y="984913"/>
            <a:ext cx="4544660" cy="2562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393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/>
          </p:nvPr>
        </p:nvGraphicFramePr>
        <p:xfrm>
          <a:off x="990600" y="1066799"/>
          <a:ext cx="7545387" cy="543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52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265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历届仪器类题目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53</a:t>
            </a:fld>
            <a:endParaRPr lang="en-US" altLang="zh-CN"/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681092237"/>
              </p:ext>
            </p:extLst>
          </p:nvPr>
        </p:nvGraphicFramePr>
        <p:xfrm>
          <a:off x="76200" y="1047750"/>
          <a:ext cx="8991600" cy="5429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6576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数字频率计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612" y="990600"/>
            <a:ext cx="8226425" cy="503078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设计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并制作一台闸门时间为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的数字频率计。 </a:t>
            </a:r>
          </a:p>
          <a:p>
            <a:pPr marL="0" indent="0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二、要求 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．基本要求 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(1)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频率和周期测量功能 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．被测信号为正弦波，频率范围为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．被测信号有效值电压范围为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50mV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．测量相对误差的绝对值不大于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10-4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(2)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时间间隔测量功能 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．被测信号为方波，频率范围为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100Hz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1MHz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．被测信号峰峰值电压范围为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50mV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．被测时间间隔的范围为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0.1μs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100ms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； 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．测量相对误差的绝对值不大于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10-2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(3)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测量数据刷新时间不大于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，测量结果稳定，并能自动显示单位。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54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91189"/>
            <a:ext cx="33528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793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数字频率计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612" y="990600"/>
            <a:ext cx="8226425" cy="503078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测试框图：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55</a:t>
            </a:fld>
            <a:endParaRPr lang="en-US" altLang="zh-CN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18373" r="23334" b="23644"/>
          <a:stretch/>
        </p:blipFill>
        <p:spPr>
          <a:xfrm>
            <a:off x="376234" y="1752601"/>
            <a:ext cx="8645236" cy="396240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066800" y="54102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</a:rPr>
              <a:t>供电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791200" y="1521768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</a:rPr>
              <a:t>频率校准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0" y="3357890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</a:rPr>
              <a:t>标准频率信号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3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数字频率计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55612" y="990600"/>
                <a:ext cx="8226425" cy="5030787"/>
              </a:xfr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indent="0">
                  <a:buNone/>
                </a:pP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、利用信号源分别输出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1.1Hz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9.9MHz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99.9MHz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，利用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FCA3000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校准看是否满足精度达到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smtClean="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10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宋体" panose="02010600030101010101" pitchFamily="2" charset="-122"/>
                          </a:rPr>
                          <m:t>−5</m:t>
                        </m:r>
                      </m:sup>
                    </m:sSup>
                  </m:oMath>
                </a14:m>
                <a:endParaRPr lang="en-US" altLang="zh-CN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marL="0" indent="0">
                  <a:buNone/>
                </a:pP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、将信号源产生的三种频率的正弦波输入给被测电路，看能否精确测量，并且测量速度可以在</a:t>
                </a:r>
                <a:r>
                  <a:rPr lang="en-US" altLang="zh-CN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s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之内完成，在满足精度的情况下看谁能测得幅度更低谁的分数就越高</a:t>
                </a:r>
                <a:endParaRPr lang="en-US" altLang="zh-CN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marL="0" indent="0">
                  <a:buNone/>
                </a:pP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、测量两路延迟为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100ms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的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100Hz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脉冲波形的延迟时间（示波器校正），   </a:t>
                </a:r>
                <a:endParaRPr lang="en-US" altLang="zh-CN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marL="0" indent="0">
                  <a:buNone/>
                </a:pPr>
                <a:r>
                  <a:rPr lang="en-US" altLang="zh-CN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  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测量两路延迟为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100ns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的</a:t>
                </a: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1MHz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的脉冲波形的延迟时间（示波器校正），</a:t>
                </a:r>
                <a:endParaRPr lang="en-US" altLang="zh-CN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marL="0" indent="0">
                  <a:buNone/>
                </a:pPr>
                <a:r>
                  <a:rPr lang="en-US" altLang="zh-CN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r>
                  <a:rPr lang="zh-CN" altLang="en-US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、通过改变信号源的输出脉冲信号的占空比，检测学生作品的测量准确度</a:t>
                </a:r>
                <a:endParaRPr lang="en-US" altLang="zh-CN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5612" y="990600"/>
                <a:ext cx="8226425" cy="5030787"/>
              </a:xfrm>
              <a:blipFill rotWithShape="0">
                <a:blip r:embed="rId2"/>
                <a:stretch>
                  <a:fillRect l="-1927" t="-1576" r="-222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56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572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历年仪器类题目</a:t>
            </a: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05000" y="1219200"/>
            <a:ext cx="5476875" cy="2849946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57</a:t>
            </a:fld>
            <a:endParaRPr lang="en-US" altLang="zh-CN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437163"/>
              </p:ext>
            </p:extLst>
          </p:nvPr>
        </p:nvGraphicFramePr>
        <p:xfrm>
          <a:off x="2209800" y="4800600"/>
          <a:ext cx="4714875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" r:id="rId4" imgW="7909054" imgH="2537376" progId="Visio.Drawing.6">
                  <p:embed/>
                </p:oleObj>
              </mc:Choice>
              <mc:Fallback>
                <p:oleObj r:id="rId4" imgW="7909054" imgH="2537376" progId="Visio.Drawing.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800600"/>
                        <a:ext cx="4714875" cy="1466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04800" y="5241637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2007</a:t>
            </a:r>
            <a:r>
              <a:rPr lang="zh-CN" altLang="en-US" sz="1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年：</a:t>
            </a:r>
            <a:endParaRPr lang="en-US" altLang="zh-CN" sz="18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数字</a:t>
            </a:r>
            <a:r>
              <a:rPr lang="zh-CN" altLang="en-US" sz="1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示波器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2696" y="2474896"/>
            <a:ext cx="1722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2005</a:t>
            </a:r>
            <a:r>
              <a:rPr lang="zh-CN" altLang="en-US" sz="1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年：</a:t>
            </a:r>
            <a:endParaRPr lang="en-US" altLang="zh-CN" sz="18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简易频谱分析仪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208757" y="3581400"/>
            <a:ext cx="1487487" cy="12192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信号源</a:t>
            </a:r>
          </a:p>
        </p:txBody>
      </p:sp>
    </p:spTree>
    <p:extLst>
      <p:ext uri="{BB962C8B-B14F-4D97-AF65-F5344CB8AC3E}">
        <p14:creationId xmlns:p14="http://schemas.microsoft.com/office/powerpoint/2010/main" val="793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历年仪器类题目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58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23398"/>
          <a:stretch/>
        </p:blipFill>
        <p:spPr>
          <a:xfrm>
            <a:off x="2474111" y="4038600"/>
            <a:ext cx="5608202" cy="14366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13873"/>
          <a:stretch/>
        </p:blipFill>
        <p:spPr>
          <a:xfrm>
            <a:off x="2362200" y="1588380"/>
            <a:ext cx="5832024" cy="1981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4800" y="4464554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2013</a:t>
            </a:r>
            <a:r>
              <a:rPr lang="zh-CN" altLang="en-US" sz="1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年：</a:t>
            </a:r>
            <a:endParaRPr lang="en-US" altLang="zh-CN" sz="18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简易频率特性分析仪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4800" y="22098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2011</a:t>
            </a:r>
            <a:r>
              <a:rPr lang="zh-CN" altLang="en-US" sz="1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年：</a:t>
            </a:r>
            <a:endParaRPr lang="en-US" altLang="zh-CN" sz="18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简易数字信号传输特性分析仪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598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题：</a:t>
            </a:r>
            <a:r>
              <a:rPr lang="zh-CN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数字频率计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59</a:t>
            </a:fld>
            <a:endParaRPr lang="en-US" altLang="zh-CN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544169760"/>
              </p:ext>
            </p:extLst>
          </p:nvPr>
        </p:nvGraphicFramePr>
        <p:xfrm>
          <a:off x="3923425" y="1063256"/>
          <a:ext cx="4433785" cy="4933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爆炸形 1 7"/>
          <p:cNvSpPr/>
          <p:nvPr/>
        </p:nvSpPr>
        <p:spPr bwMode="auto">
          <a:xfrm>
            <a:off x="346869" y="1125538"/>
            <a:ext cx="3390900" cy="2616200"/>
          </a:xfrm>
          <a:prstGeom prst="irregularSeal1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高性价比</a:t>
            </a:r>
            <a:endParaRPr lang="en-US" altLang="zh-CN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函数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任意波形发生器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 descr="AFG3000C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3" t="7513" r="2958" b="10429"/>
          <a:stretch/>
        </p:blipFill>
        <p:spPr bwMode="auto">
          <a:xfrm>
            <a:off x="156369" y="3652837"/>
            <a:ext cx="3581400" cy="220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43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47812"/>
            <a:ext cx="5041900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9"/>
          <p:cNvSpPr>
            <a:spLocks noChangeArrowheads="1"/>
          </p:cNvSpPr>
          <p:nvPr/>
        </p:nvSpPr>
        <p:spPr bwMode="auto">
          <a:xfrm>
            <a:off x="381000" y="1047750"/>
            <a:ext cx="3243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>
              <a:buClr>
                <a:srgbClr val="CC0000"/>
              </a:buClr>
              <a:buFont typeface="Wingdings" panose="05000000000000000000" pitchFamily="2" charset="2"/>
              <a:buChar char="§"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搭建简易，性能可靠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Rectangle 1"/>
          <p:cNvSpPr>
            <a:spLocks noChangeArrowheads="1"/>
          </p:cNvSpPr>
          <p:nvPr/>
        </p:nvSpPr>
        <p:spPr bwMode="auto">
          <a:xfrm>
            <a:off x="381000" y="4795838"/>
            <a:ext cx="8383588" cy="17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6197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254125" indent="-233363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spcBef>
                <a:spcPct val="10000"/>
              </a:spcBef>
              <a:buClr>
                <a:schemeClr val="tx2"/>
              </a:buClr>
              <a:buSzPct val="100000"/>
            </a:pPr>
            <a:endParaRPr lang="en-US" altLang="zh-CN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2" eaLnBrk="1" hangingPunct="1">
              <a:spcBef>
                <a:spcPct val="10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–"/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不需要布置网线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2" eaLnBrk="1" hangingPunct="1">
              <a:spcBef>
                <a:spcPct val="10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–"/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不需要配置仪表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eaLnBrk="1" hangingPunct="1">
              <a:spcBef>
                <a:spcPct val="10000"/>
              </a:spcBef>
              <a:buClr>
                <a:schemeClr val="tx2"/>
              </a:buClr>
              <a:buSzPct val="100000"/>
            </a:pPr>
            <a:endParaRPr lang="en-US" altLang="zh-CN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2" eaLnBrk="1" hangingPunct="1">
              <a:spcBef>
                <a:spcPct val="10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–"/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基于示波器平台设计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2" eaLnBrk="1" hangingPunct="1">
              <a:spcBef>
                <a:spcPct val="10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–"/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定制化固件以确保与泰克吉时利产品无缝衔接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76372" y="441325"/>
            <a:ext cx="4113212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1" hangingPunct="1">
              <a:lnSpc>
                <a:spcPts val="2800"/>
              </a:lnSpc>
              <a:defRPr>
                <a:latin typeface="+mj-lt"/>
                <a:ea typeface="+mj-ea"/>
                <a:cs typeface="ＭＳ Ｐゴシック" charset="0"/>
              </a:defRPr>
            </a:lvl1pPr>
            <a:lvl2pPr>
              <a:lnSpc>
                <a:spcPts val="2800"/>
              </a:lnSpc>
              <a:defRPr sz="2600">
                <a:solidFill>
                  <a:srgbClr val="3C474F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>
              <a:lnSpc>
                <a:spcPts val="2800"/>
              </a:lnSpc>
              <a:defRPr sz="2600">
                <a:solidFill>
                  <a:srgbClr val="3C474F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>
              <a:lnSpc>
                <a:spcPts val="2800"/>
              </a:lnSpc>
              <a:defRPr sz="2600">
                <a:solidFill>
                  <a:srgbClr val="3C474F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>
              <a:lnSpc>
                <a:spcPts val="2800"/>
              </a:lnSpc>
              <a:defRPr sz="2600">
                <a:solidFill>
                  <a:srgbClr val="3C474F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latin typeface="Arial" charset="0"/>
                <a:ea typeface="ＭＳ Ｐゴシック" charset="0"/>
              </a:defRPr>
            </a:lvl6pPr>
            <a:lvl7pPr marL="91440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latin typeface="Arial" charset="0"/>
                <a:ea typeface="ＭＳ Ｐゴシック" charset="0"/>
              </a:defRPr>
            </a:lvl7pPr>
            <a:lvl8pPr marL="137160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latin typeface="Arial" charset="0"/>
                <a:ea typeface="ＭＳ Ｐゴシック" charset="0"/>
              </a:defRPr>
            </a:lvl8pPr>
            <a:lvl9pPr marL="1828800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2600"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泰克智能实验室介绍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20888" y="3317875"/>
            <a:ext cx="4173537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TBX3000</a:t>
            </a:r>
            <a:r>
              <a:rPr lang="zh-CN" altLang="en-US" sz="1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Ａ：每个实验台一个</a:t>
            </a:r>
            <a:endParaRPr lang="en-US" altLang="zh-CN" sz="14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控制连接上的仪表</a:t>
            </a:r>
            <a:endParaRPr lang="en-US" altLang="zh-CN" sz="14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通过网络接口与</a:t>
            </a:r>
            <a:r>
              <a:rPr lang="en-US" altLang="zh-CN" sz="1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TSL3000B</a:t>
            </a:r>
            <a:r>
              <a:rPr lang="zh-CN" altLang="en-US" sz="1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通信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38775" y="2819400"/>
            <a:ext cx="36576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TSL3000B:</a:t>
            </a:r>
            <a:r>
              <a:rPr lang="zh-CN" altLang="en-US" sz="14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每个实验室一套</a:t>
            </a:r>
            <a:endParaRPr lang="en-US" altLang="zh-CN" sz="14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lvl="2" indent="-285750"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为教学老师和学生量身定做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通过网络接口与</a:t>
            </a:r>
            <a:r>
              <a:rPr lang="en-US" altLang="zh-CN" sz="1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TBX3000A</a:t>
            </a:r>
            <a:r>
              <a:rPr lang="zh-CN" altLang="en-US" sz="14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通信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14400" y="4800600"/>
            <a:ext cx="5181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indent="-233363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1" eaLnBrk="1" hangingPunct="1">
              <a:spcBef>
                <a:spcPct val="10000"/>
              </a:spcBef>
              <a:buClr>
                <a:schemeClr val="tx2"/>
              </a:buClr>
              <a:buSzPct val="100000"/>
              <a:buFontTx/>
              <a:buChar char="–"/>
            </a:pP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配置安装简单</a:t>
            </a:r>
            <a:endParaRPr lang="en-US" altLang="zh-CN" sz="1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14400" y="5649913"/>
            <a:ext cx="5181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indent="-233363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lvl="1" eaLnBrk="1" hangingPunct="1">
              <a:spcBef>
                <a:spcPct val="10000"/>
              </a:spcBef>
              <a:buClr>
                <a:schemeClr val="tx2"/>
              </a:buClr>
              <a:buSzPct val="100000"/>
              <a:buFontTx/>
              <a:buChar char="–"/>
            </a:pP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</a:rPr>
              <a:t>TBX3000A</a:t>
            </a: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确保性能可靠</a:t>
            </a:r>
            <a:endParaRPr lang="en-US" altLang="zh-CN" sz="1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074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8" grpId="0"/>
      <p:bldP spid="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Date Placeholder 3"/>
          <p:cNvSpPr txBox="1">
            <a:spLocks noGrp="1"/>
          </p:cNvSpPr>
          <p:nvPr/>
        </p:nvSpPr>
        <p:spPr bwMode="auto">
          <a:xfrm>
            <a:off x="990600" y="6499225"/>
            <a:ext cx="2743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zh-CN" sz="800">
                <a:solidFill>
                  <a:schemeClr val="bg2"/>
                </a:solidFill>
                <a:ea typeface="宋体" panose="02010600030101010101" pitchFamily="2" charset="-122"/>
              </a:rPr>
              <a:t>October, 2009</a:t>
            </a:r>
          </a:p>
        </p:txBody>
      </p:sp>
      <p:sp>
        <p:nvSpPr>
          <p:cNvPr id="76803" name="Slide Number Placeholder 5"/>
          <p:cNvSpPr txBox="1">
            <a:spLocks noGrp="1"/>
          </p:cNvSpPr>
          <p:nvPr/>
        </p:nvSpPr>
        <p:spPr bwMode="auto">
          <a:xfrm>
            <a:off x="455613" y="64992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14CF881-7F0F-4347-AD52-393D141B5E75}" type="slidenum">
              <a:rPr lang="zh-CN" altLang="en-US" sz="800">
                <a:solidFill>
                  <a:schemeClr val="bg2"/>
                </a:solidFill>
                <a:ea typeface="宋体" panose="02010600030101010101" pitchFamily="2" charset="-122"/>
              </a:rPr>
              <a:pPr/>
              <a:t>60</a:t>
            </a:fld>
            <a:endParaRPr lang="en-US" altLang="zh-CN" sz="80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6042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6713" y="209551"/>
            <a:ext cx="8226425" cy="68580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泰克新的 计数计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频率计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分析仪</a:t>
            </a:r>
            <a:endParaRPr lang="en-US" alt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6805" name="Picture 3" descr="Tek-fca3120_11a_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10050"/>
            <a:ext cx="28321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6" name="Picture 4" descr="Tek-mca3040_10a_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4064000"/>
            <a:ext cx="2990850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5" descr="Tek-fca3120_02a_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925" y="3983038"/>
            <a:ext cx="2365375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8" name="Text Box 6"/>
          <p:cNvSpPr txBox="1">
            <a:spLocks noChangeArrowheads="1"/>
          </p:cNvSpPr>
          <p:nvPr/>
        </p:nvSpPr>
        <p:spPr bwMode="auto">
          <a:xfrm>
            <a:off x="366713" y="5483225"/>
            <a:ext cx="33289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zh-CN" sz="2400" dirty="0">
                <a:ea typeface="宋体" panose="02010600030101010101" pitchFamily="2" charset="-122"/>
              </a:rPr>
              <a:t>FCA3000 Series</a:t>
            </a:r>
          </a:p>
          <a:p>
            <a:pPr algn="ctr"/>
            <a:r>
              <a:rPr lang="en-US" altLang="zh-CN" sz="1200" i="1" dirty="0">
                <a:ea typeface="宋体" panose="02010600030101010101" pitchFamily="2" charset="-122"/>
              </a:rPr>
              <a:t>400 MHz, 3 GHz, 20 GHz </a:t>
            </a:r>
            <a:br>
              <a:rPr lang="en-US" altLang="zh-CN" sz="1200" i="1" dirty="0">
                <a:ea typeface="宋体" panose="02010600030101010101" pitchFamily="2" charset="-122"/>
              </a:rPr>
            </a:br>
            <a:r>
              <a:rPr lang="en-US" altLang="zh-CN" sz="1200" i="1" dirty="0">
                <a:ea typeface="宋体" panose="02010600030101010101" pitchFamily="2" charset="-122"/>
              </a:rPr>
              <a:t>models</a:t>
            </a:r>
          </a:p>
        </p:txBody>
      </p:sp>
      <p:sp>
        <p:nvSpPr>
          <p:cNvPr id="76809" name="Text Box 7"/>
          <p:cNvSpPr txBox="1">
            <a:spLocks noChangeArrowheads="1"/>
          </p:cNvSpPr>
          <p:nvPr/>
        </p:nvSpPr>
        <p:spPr bwMode="auto">
          <a:xfrm>
            <a:off x="3021013" y="5483225"/>
            <a:ext cx="33289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zh-CN" sz="2400">
                <a:ea typeface="宋体" panose="02010600030101010101" pitchFamily="2" charset="-122"/>
              </a:rPr>
              <a:t>FCA3100 Series</a:t>
            </a:r>
          </a:p>
          <a:p>
            <a:pPr algn="ctr"/>
            <a:r>
              <a:rPr lang="en-US" altLang="zh-CN" sz="1200" i="1">
                <a:ea typeface="宋体" panose="02010600030101010101" pitchFamily="2" charset="-122"/>
              </a:rPr>
              <a:t>400 MHz, 3 GHz, 20 GHz </a:t>
            </a:r>
            <a:br>
              <a:rPr lang="en-US" altLang="zh-CN" sz="1200" i="1">
                <a:ea typeface="宋体" panose="02010600030101010101" pitchFamily="2" charset="-122"/>
              </a:rPr>
            </a:br>
            <a:r>
              <a:rPr lang="en-US" altLang="zh-CN" sz="1200" i="1">
                <a:ea typeface="宋体" panose="02010600030101010101" pitchFamily="2" charset="-122"/>
              </a:rPr>
              <a:t>models</a:t>
            </a:r>
          </a:p>
        </p:txBody>
      </p:sp>
      <p:sp>
        <p:nvSpPr>
          <p:cNvPr id="76810" name="Text Box 8"/>
          <p:cNvSpPr txBox="1">
            <a:spLocks noChangeArrowheads="1"/>
          </p:cNvSpPr>
          <p:nvPr/>
        </p:nvSpPr>
        <p:spPr bwMode="auto">
          <a:xfrm>
            <a:off x="5815013" y="5483225"/>
            <a:ext cx="33289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zh-CN" sz="2400">
                <a:ea typeface="宋体" panose="02010600030101010101" pitchFamily="2" charset="-122"/>
              </a:rPr>
              <a:t>MCA3000 Series</a:t>
            </a:r>
          </a:p>
          <a:p>
            <a:pPr algn="ctr"/>
            <a:r>
              <a:rPr lang="en-US" altLang="zh-CN" sz="1200" i="1">
                <a:ea typeface="宋体" panose="02010600030101010101" pitchFamily="2" charset="-122"/>
              </a:rPr>
              <a:t>27 GHz, 40 GHz </a:t>
            </a:r>
            <a:br>
              <a:rPr lang="en-US" altLang="zh-CN" sz="1200" i="1">
                <a:ea typeface="宋体" panose="02010600030101010101" pitchFamily="2" charset="-122"/>
              </a:rPr>
            </a:br>
            <a:r>
              <a:rPr lang="en-US" altLang="zh-CN" sz="1200" i="1">
                <a:ea typeface="宋体" panose="02010600030101010101" pitchFamily="2" charset="-122"/>
              </a:rPr>
              <a:t>models</a:t>
            </a:r>
          </a:p>
        </p:txBody>
      </p:sp>
      <p:sp>
        <p:nvSpPr>
          <p:cNvPr id="76811" name="Rectangle 11"/>
          <p:cNvSpPr>
            <a:spLocks noGrp="1" noChangeArrowheads="1"/>
          </p:cNvSpPr>
          <p:nvPr>
            <p:ph type="body" idx="4294967295"/>
          </p:nvPr>
        </p:nvSpPr>
        <p:spPr>
          <a:xfrm>
            <a:off x="485775" y="1474788"/>
            <a:ext cx="8226425" cy="5030787"/>
          </a:xfrm>
          <a:noFill/>
        </p:spPr>
        <p:txBody>
          <a:bodyPr/>
          <a:lstStyle/>
          <a:p>
            <a:pPr marL="342900" indent="-342900" eaLnBrk="1" hangingPunct="1"/>
            <a:r>
              <a:rPr lang="zh-CN" altLang="en-US" sz="2400" smtClean="0">
                <a:ea typeface="宋体" panose="02010600030101010101" pitchFamily="2" charset="-122"/>
              </a:rPr>
              <a:t>业界领先的时间和频率测试精度</a:t>
            </a:r>
          </a:p>
          <a:p>
            <a:pPr marL="342900" indent="-342900" eaLnBrk="1" hangingPunct="1"/>
            <a:r>
              <a:rPr lang="zh-CN" altLang="en-US" sz="2400" smtClean="0">
                <a:ea typeface="宋体" panose="02010600030101010101" pitchFamily="2" charset="-122"/>
              </a:rPr>
              <a:t>最快的测试和传输速度</a:t>
            </a:r>
          </a:p>
          <a:p>
            <a:pPr marL="342900" indent="-342900" eaLnBrk="1" hangingPunct="1"/>
            <a:r>
              <a:rPr lang="zh-CN" altLang="en-US" sz="2400" smtClean="0">
                <a:ea typeface="宋体" panose="02010600030101010101" pitchFamily="2" charset="-122"/>
              </a:rPr>
              <a:t>独一无二的图形显示</a:t>
            </a:r>
          </a:p>
          <a:p>
            <a:pPr marL="342900" indent="-342900" eaLnBrk="1" hangingPunct="1"/>
            <a:r>
              <a:rPr lang="zh-CN" altLang="en-US" sz="2400" smtClean="0">
                <a:ea typeface="宋体" panose="02010600030101010101" pitchFamily="2" charset="-122"/>
              </a:rPr>
              <a:t>方便的操作</a:t>
            </a:r>
          </a:p>
          <a:p>
            <a:pPr marL="342900" indent="-342900" eaLnBrk="1" hangingPunct="1"/>
            <a:r>
              <a:rPr lang="zh-CN" altLang="en-US" sz="2400" smtClean="0">
                <a:ea typeface="宋体" panose="02010600030101010101" pitchFamily="2" charset="-122"/>
              </a:rPr>
              <a:t>三年保修</a:t>
            </a:r>
          </a:p>
          <a:p>
            <a:pPr marL="342900" indent="-342900" eaLnBrk="1" hangingPunct="1"/>
            <a:endParaRPr lang="en-US" altLang="zh-CN" sz="2400" smtClean="0">
              <a:ea typeface="宋体" panose="02010600030101010101" pitchFamily="2" charset="-122"/>
            </a:endParaRPr>
          </a:p>
          <a:p>
            <a:pPr marL="342900" indent="-342900" eaLnBrk="1" hangingPunct="1"/>
            <a:endParaRPr lang="zh-CN" altLang="en-US" sz="2400" smtClean="0">
              <a:ea typeface="宋体" panose="02010600030101010101" pitchFamily="2" charset="-122"/>
            </a:endParaRPr>
          </a:p>
        </p:txBody>
      </p:sp>
      <p:pic>
        <p:nvPicPr>
          <p:cNvPr id="76812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0" y="2908300"/>
            <a:ext cx="1654175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云形 1"/>
          <p:cNvSpPr/>
          <p:nvPr/>
        </p:nvSpPr>
        <p:spPr bwMode="auto">
          <a:xfrm>
            <a:off x="4568825" y="2057400"/>
            <a:ext cx="1781175" cy="1219200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12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位</a:t>
            </a:r>
          </a:p>
        </p:txBody>
      </p:sp>
    </p:spTree>
    <p:extLst>
      <p:ext uri="{BB962C8B-B14F-4D97-AF65-F5344CB8AC3E}">
        <p14:creationId xmlns:p14="http://schemas.microsoft.com/office/powerpoint/2010/main" val="21273745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Date Placeholder 5"/>
          <p:cNvSpPr txBox="1">
            <a:spLocks noGrp="1"/>
          </p:cNvSpPr>
          <p:nvPr/>
        </p:nvSpPr>
        <p:spPr bwMode="auto">
          <a:xfrm>
            <a:off x="990600" y="6499225"/>
            <a:ext cx="2743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zh-CN" sz="800">
                <a:solidFill>
                  <a:schemeClr val="bg2"/>
                </a:solidFill>
                <a:ea typeface="宋体" panose="02010600030101010101" pitchFamily="2" charset="-122"/>
              </a:rPr>
              <a:t>Sales University 2010 - Tektronix Confidential</a:t>
            </a:r>
          </a:p>
        </p:txBody>
      </p:sp>
      <p:sp>
        <p:nvSpPr>
          <p:cNvPr id="77827" name="Footer Placeholder 6"/>
          <p:cNvSpPr txBox="1">
            <a:spLocks noGrp="1"/>
          </p:cNvSpPr>
          <p:nvPr/>
        </p:nvSpPr>
        <p:spPr bwMode="auto">
          <a:xfrm>
            <a:off x="4114800" y="6499225"/>
            <a:ext cx="2743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zh-CN" sz="800">
                <a:solidFill>
                  <a:schemeClr val="bg2"/>
                </a:solidFill>
                <a:ea typeface="宋体" panose="02010600030101010101" pitchFamily="2" charset="-122"/>
              </a:rPr>
              <a:t>B102-1 Power Supply and Timer Counter Training</a:t>
            </a:r>
          </a:p>
        </p:txBody>
      </p:sp>
      <p:sp>
        <p:nvSpPr>
          <p:cNvPr id="77828" name="Slide Number Placeholder 7"/>
          <p:cNvSpPr txBox="1">
            <a:spLocks noGrp="1"/>
          </p:cNvSpPr>
          <p:nvPr/>
        </p:nvSpPr>
        <p:spPr bwMode="auto">
          <a:xfrm>
            <a:off x="455613" y="64992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DF88715-AF85-4405-A4B1-B04DBEBD95AD}" type="slidenum">
              <a:rPr lang="zh-CN" altLang="en-US" sz="800">
                <a:solidFill>
                  <a:schemeClr val="bg2"/>
                </a:solidFill>
                <a:ea typeface="宋体" panose="02010600030101010101" pitchFamily="2" charset="-122"/>
              </a:rPr>
              <a:pPr/>
              <a:t>61</a:t>
            </a:fld>
            <a:endParaRPr lang="en-US" altLang="zh-CN" sz="80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614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28600"/>
            <a:ext cx="8226425" cy="68580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频率计关键指标</a:t>
            </a:r>
          </a:p>
        </p:txBody>
      </p:sp>
      <p:sp>
        <p:nvSpPr>
          <p:cNvPr id="7783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5613" y="1141413"/>
            <a:ext cx="8113712" cy="5030787"/>
          </a:xfrm>
          <a:noFill/>
        </p:spPr>
        <p:txBody>
          <a:bodyPr lIns="91440" tIns="182880" rIns="91440" bIns="91440"/>
          <a:lstStyle/>
          <a:p>
            <a:pPr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 sz="2400" b="1" smtClean="0">
                <a:ea typeface="宋体" panose="02010600030101010101" pitchFamily="2" charset="-122"/>
              </a:rPr>
              <a:t>频率分辨率</a:t>
            </a:r>
          </a:p>
          <a:p>
            <a:pPr lvl="1"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 smtClean="0">
                <a:ea typeface="宋体" panose="02010600030101010101" pitchFamily="2" charset="-122"/>
              </a:rPr>
              <a:t>能够分辨的最小频率变化</a:t>
            </a:r>
          </a:p>
          <a:p>
            <a:pPr lvl="1"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 smtClean="0">
                <a:ea typeface="宋体" panose="02010600030101010101" pitchFamily="2" charset="-122"/>
              </a:rPr>
              <a:t>受时间门设置影响，时间门设置越长，分辨率越高</a:t>
            </a:r>
          </a:p>
          <a:p>
            <a:pPr lvl="1"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 smtClean="0">
                <a:ea typeface="宋体" panose="02010600030101010101" pitchFamily="2" charset="-122"/>
              </a:rPr>
              <a:t>定义为时间门设置为</a:t>
            </a:r>
            <a:r>
              <a:rPr lang="en-US" altLang="zh-CN" smtClean="0">
                <a:ea typeface="宋体" panose="02010600030101010101" pitchFamily="2" charset="-122"/>
              </a:rPr>
              <a:t>1</a:t>
            </a:r>
            <a:r>
              <a:rPr lang="zh-CN" altLang="en-US" smtClean="0">
                <a:ea typeface="宋体" panose="02010600030101010101" pitchFamily="2" charset="-122"/>
              </a:rPr>
              <a:t>秒钟时显示的位数，如</a:t>
            </a:r>
            <a:r>
              <a:rPr lang="en-US" altLang="zh-CN" smtClean="0">
                <a:ea typeface="宋体" panose="02010600030101010101" pitchFamily="2" charset="-122"/>
              </a:rPr>
              <a:t>12 </a:t>
            </a:r>
            <a:r>
              <a:rPr lang="zh-CN" altLang="en-US" smtClean="0">
                <a:ea typeface="宋体" panose="02010600030101010101" pitchFamily="2" charset="-122"/>
              </a:rPr>
              <a:t>位</a:t>
            </a:r>
            <a:r>
              <a:rPr lang="en-US" altLang="zh-CN" smtClean="0">
                <a:ea typeface="宋体" panose="02010600030101010101" pitchFamily="2" charset="-122"/>
              </a:rPr>
              <a:t>/</a:t>
            </a:r>
            <a:r>
              <a:rPr lang="zh-CN" altLang="en-US" smtClean="0">
                <a:ea typeface="宋体" panose="02010600030101010101" pitchFamily="2" charset="-122"/>
              </a:rPr>
              <a:t>秒</a:t>
            </a:r>
          </a:p>
          <a:p>
            <a:pPr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 sz="2400" b="1" smtClean="0">
                <a:ea typeface="宋体" panose="02010600030101010101" pitchFamily="2" charset="-122"/>
              </a:rPr>
              <a:t>时间分辨率</a:t>
            </a:r>
          </a:p>
          <a:p>
            <a:pPr lvl="1"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 smtClean="0">
                <a:ea typeface="宋体" panose="02010600030101010101" pitchFamily="2" charset="-122"/>
              </a:rPr>
              <a:t>能够分辨的最小时间变化</a:t>
            </a:r>
            <a:endParaRPr lang="en-US" altLang="zh-CN" smtClean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 smtClean="0">
                <a:ea typeface="宋体" panose="02010600030101010101" pitchFamily="2" charset="-122"/>
              </a:rPr>
              <a:t>一般是</a:t>
            </a:r>
            <a:r>
              <a:rPr lang="en-US" altLang="zh-CN" smtClean="0">
                <a:ea typeface="宋体" panose="02010600030101010101" pitchFamily="2" charset="-122"/>
              </a:rPr>
              <a:t>Picosecond, e.g., 50 ps</a:t>
            </a:r>
          </a:p>
          <a:p>
            <a:pPr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 sz="2400" b="1" smtClean="0">
                <a:ea typeface="宋体" panose="02010600030101010101" pitchFamily="2" charset="-122"/>
              </a:rPr>
              <a:t>时基稳定度</a:t>
            </a:r>
          </a:p>
          <a:p>
            <a:pPr lvl="1"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 smtClean="0">
                <a:ea typeface="宋体" panose="02010600030101010101" pitchFamily="2" charset="-122"/>
              </a:rPr>
              <a:t>时基是仪器内部时间参考，时基越稳定测试越可信</a:t>
            </a:r>
          </a:p>
          <a:p>
            <a:pPr lvl="1"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 smtClean="0">
                <a:ea typeface="宋体" panose="02010600030101010101" pitchFamily="2" charset="-122"/>
              </a:rPr>
              <a:t>频率计的测试精度也受时基的影响</a:t>
            </a:r>
            <a:r>
              <a:rPr lang="en-US" altLang="zh-CN" smtClean="0">
                <a:ea typeface="宋体" panose="02010600030101010101" pitchFamily="2" charset="-122"/>
              </a:rPr>
              <a:t>. </a:t>
            </a:r>
          </a:p>
          <a:p>
            <a:pPr lvl="1" eaLnBrk="1" hangingPunct="1">
              <a:lnSpc>
                <a:spcPct val="90000"/>
              </a:lnSpc>
              <a:spcBef>
                <a:spcPct val="60000"/>
              </a:spcBef>
            </a:pPr>
            <a:r>
              <a:rPr lang="zh-CN" altLang="en-US" smtClean="0">
                <a:ea typeface="宋体" panose="02010600030101010101" pitchFamily="2" charset="-122"/>
              </a:rPr>
              <a:t>有多种时基可以选择，是频率计重要选件</a:t>
            </a:r>
            <a:endParaRPr lang="en-US" altLang="zh-CN" smtClean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16905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Date Placeholder 5"/>
          <p:cNvSpPr txBox="1">
            <a:spLocks noGrp="1"/>
          </p:cNvSpPr>
          <p:nvPr/>
        </p:nvSpPr>
        <p:spPr bwMode="auto">
          <a:xfrm>
            <a:off x="990600" y="6499225"/>
            <a:ext cx="2743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zh-CN" sz="800">
                <a:solidFill>
                  <a:schemeClr val="bg2"/>
                </a:solidFill>
                <a:ea typeface="宋体" panose="02010600030101010101" pitchFamily="2" charset="-122"/>
              </a:rPr>
              <a:t>Sales University 2010 - Tektronix Confidential</a:t>
            </a:r>
          </a:p>
        </p:txBody>
      </p:sp>
      <p:sp>
        <p:nvSpPr>
          <p:cNvPr id="78851" name="Footer Placeholder 6"/>
          <p:cNvSpPr txBox="1">
            <a:spLocks noGrp="1"/>
          </p:cNvSpPr>
          <p:nvPr/>
        </p:nvSpPr>
        <p:spPr bwMode="auto">
          <a:xfrm>
            <a:off x="4114800" y="6499225"/>
            <a:ext cx="2743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zh-CN" sz="800">
                <a:solidFill>
                  <a:schemeClr val="bg2"/>
                </a:solidFill>
                <a:ea typeface="宋体" panose="02010600030101010101" pitchFamily="2" charset="-122"/>
              </a:rPr>
              <a:t>B102-1 Power Supply and Timer Counter Training</a:t>
            </a:r>
          </a:p>
        </p:txBody>
      </p:sp>
      <p:sp>
        <p:nvSpPr>
          <p:cNvPr id="78852" name="Slide Number Placeholder 7"/>
          <p:cNvSpPr txBox="1">
            <a:spLocks noGrp="1"/>
          </p:cNvSpPr>
          <p:nvPr/>
        </p:nvSpPr>
        <p:spPr bwMode="auto">
          <a:xfrm>
            <a:off x="455613" y="64992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CE505BE-C4BB-47D7-8C11-CDB1E4CDE705}" type="slidenum">
              <a:rPr lang="zh-CN" altLang="en-US" sz="800">
                <a:solidFill>
                  <a:schemeClr val="bg2"/>
                </a:solidFill>
                <a:ea typeface="宋体" panose="02010600030101010101" pitchFamily="2" charset="-122"/>
              </a:rPr>
              <a:pPr/>
              <a:t>62</a:t>
            </a:fld>
            <a:endParaRPr lang="en-US" altLang="zh-CN" sz="80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614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4175" y="228600"/>
            <a:ext cx="8226425" cy="68580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频率计分析测量特点</a:t>
            </a:r>
          </a:p>
        </p:txBody>
      </p:sp>
      <p:pic>
        <p:nvPicPr>
          <p:cNvPr id="189442" name="Picture 2" descr="http://www2.tek.com/cmsrep/psrep/img/17465/A002_7426-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913" y="4845050"/>
            <a:ext cx="3203575" cy="971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444" name="Picture 4" descr="http://www2.tek.com/cmsrep/psrep/img/17465/A002_7427-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9913" y="1506538"/>
            <a:ext cx="3203575" cy="971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456" name="Picture 16" descr="http://www2.tek.com/cmsrep/psrep/img/17465/A002_7428-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9913" y="3186113"/>
            <a:ext cx="3203575" cy="9731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03325" y="2608263"/>
            <a:ext cx="193516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统计分析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03325" y="4260850"/>
            <a:ext cx="193516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直方图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03325" y="6003925"/>
            <a:ext cx="1935163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趋势绘图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89458" name="Picture 18" descr="http://www2.tek.com/cmsrep/psrep/img/17465/A002_7424-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60950" y="1495425"/>
            <a:ext cx="3203575" cy="971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461" name="Picture 21" descr="http://www2.tek.com/cmsrep/psrep/img/17465/A002_7443-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60950" y="3163888"/>
            <a:ext cx="3203575" cy="960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694363" y="2590800"/>
            <a:ext cx="193516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多参数显示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94363" y="4259263"/>
            <a:ext cx="193516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相位关系测量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89463" name="Picture 23" descr="http://www2.tek.com/cmsrep/psrep/img/17465/A002_7511-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45163" y="4786313"/>
            <a:ext cx="1884362" cy="10906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243513" y="6018213"/>
            <a:ext cx="283845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选配调制与分析软件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90788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/>
          </p:nvPr>
        </p:nvGraphicFramePr>
        <p:xfrm>
          <a:off x="990600" y="1066799"/>
          <a:ext cx="7545387" cy="543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63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332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历年无线通信题目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64</a:t>
            </a:fld>
            <a:endParaRPr lang="en-US" altLang="zh-CN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318275415"/>
              </p:ext>
            </p:extLst>
          </p:nvPr>
        </p:nvGraphicFramePr>
        <p:xfrm>
          <a:off x="76200" y="1047750"/>
          <a:ext cx="8991600" cy="5429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0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i="1" dirty="0" smtClean="0">
                <a:solidFill>
                  <a:srgbClr val="FF0000"/>
                </a:solidFill>
              </a:rPr>
              <a:t>2007</a:t>
            </a:r>
            <a:r>
              <a:rPr lang="zh-CN" altLang="en-US" i="1" dirty="0" smtClean="0">
                <a:solidFill>
                  <a:srgbClr val="FF0000"/>
                </a:solidFill>
              </a:rPr>
              <a:t>年</a:t>
            </a:r>
            <a:r>
              <a:rPr lang="en-US" altLang="zh-CN" i="1" dirty="0" smtClean="0">
                <a:solidFill>
                  <a:srgbClr val="FF0000"/>
                </a:solidFill>
              </a:rPr>
              <a:t>——</a:t>
            </a:r>
            <a:r>
              <a:rPr lang="en-US" altLang="zh-CN" i="1" dirty="0">
                <a:solidFill>
                  <a:srgbClr val="FF0000"/>
                </a:solidFill>
              </a:rPr>
              <a:t>B</a:t>
            </a:r>
            <a:r>
              <a:rPr lang="zh-CN" altLang="en-US" i="1" dirty="0">
                <a:solidFill>
                  <a:srgbClr val="FF0000"/>
                </a:solidFill>
              </a:rPr>
              <a:t>：</a:t>
            </a:r>
            <a:r>
              <a:rPr lang="zh-CN" altLang="zh-CN" i="1" dirty="0">
                <a:solidFill>
                  <a:srgbClr val="FF0000"/>
                </a:solidFill>
              </a:rPr>
              <a:t>无线识别装置</a:t>
            </a:r>
            <a:endParaRPr lang="en-US" altLang="zh-CN" i="1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65</a:t>
            </a:fld>
            <a:endParaRPr lang="en-US" altLang="zh-CN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设计制作一套无线识别装置。该装置由阅读器、应答器和耦合线圈组成，其方框图参见图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。阅读器能识别应答器的有无、编码和存储信息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5068241"/>
            <a:ext cx="4516945" cy="1559718"/>
          </a:xfrm>
          <a:prstGeom prst="rect">
            <a:avLst/>
          </a:prstGeom>
        </p:spPr>
      </p:pic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228600" y="1647676"/>
            <a:ext cx="7469187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基本要求</a:t>
            </a:r>
            <a:endParaRPr kumimoji="0" lang="zh-CN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）应答器采用两节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1.5V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干电池供电，阅读器用外接单电源供电。阅读器采用发光二极管显示识别结果，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能在</a:t>
            </a:r>
            <a:r>
              <a:rPr kumimoji="0" lang="en-US" altLang="zh-CN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尽可能大的情况下，识别应答器的有无。识别正确率≥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80%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，识别时间≤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秒，耦合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线圈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间距</a:t>
            </a:r>
            <a:r>
              <a:rPr kumimoji="0" lang="en-US" altLang="zh-CN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≥5cm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）应答器增加编码预置功能，可以用开关预置四位二进制编码。阅读器能正确识别并显示应答器的预置编码。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显示正确率≥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80%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，响应时间≤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秒，耦合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线圈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间距</a:t>
            </a:r>
            <a:r>
              <a:rPr kumimoji="0" lang="en-US" altLang="zh-CN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≥5cm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228600" y="3133868"/>
            <a:ext cx="8443337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发挥部分</a:t>
            </a:r>
            <a:endParaRPr kumimoji="0" lang="zh-CN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）应答器所需电源能量全部从耦合线圈获得（通过对耦合到的信号进行整流滤波得到能量），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不允许使用电池及内部含有电池的集成电路。阅读器能正确读出并显示应答器上预置的四位二进制编码。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显示正确率≥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80%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，响应时间≤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秒，耦合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线圈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间距</a:t>
            </a:r>
            <a:r>
              <a:rPr kumimoji="0" lang="en-US" altLang="zh-CN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≥5cm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）阅读器采用单电源供电，在识别状态时，电源供给功率≤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2W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。在显示编码正确率≥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80%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响应时间≤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秒的条件下，尽可能增加耦合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线圈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间距</a:t>
            </a:r>
            <a:r>
              <a:rPr kumimoji="0" lang="en-US" altLang="zh-CN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）应答器增加信息存储功能，其存储容量大于等于两个四位二进制数。装置断电后，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应答器存储的信息不丢失。无线识别装置具有在阅读器端写入、读出应答器存储信息的功能。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31334" r="24000" b="28667"/>
          <a:stretch/>
        </p:blipFill>
        <p:spPr>
          <a:xfrm>
            <a:off x="0" y="5192713"/>
            <a:ext cx="17526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2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i="1" dirty="0" smtClean="0">
                <a:solidFill>
                  <a:srgbClr val="FF0000"/>
                </a:solidFill>
              </a:rPr>
              <a:t>2011</a:t>
            </a:r>
            <a:r>
              <a:rPr lang="zh-CN" altLang="en-US" i="1" dirty="0" smtClean="0">
                <a:solidFill>
                  <a:srgbClr val="FF0000"/>
                </a:solidFill>
              </a:rPr>
              <a:t>年</a:t>
            </a:r>
            <a:r>
              <a:rPr lang="en-US" altLang="zh-CN" i="1" dirty="0" smtClean="0">
                <a:solidFill>
                  <a:srgbClr val="FF0000"/>
                </a:solidFill>
              </a:rPr>
              <a:t>——</a:t>
            </a:r>
            <a:r>
              <a:rPr lang="en-US" altLang="zh-CN" i="1" dirty="0">
                <a:solidFill>
                  <a:srgbClr val="FF0000"/>
                </a:solidFill>
              </a:rPr>
              <a:t>D</a:t>
            </a:r>
            <a:r>
              <a:rPr lang="zh-CN" altLang="en-US" i="1" dirty="0">
                <a:solidFill>
                  <a:srgbClr val="FF0000"/>
                </a:solidFill>
              </a:rPr>
              <a:t>：无线环境监测模拟装置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7153" y="969962"/>
            <a:ext cx="8226425" cy="503078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设计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并制作一个无线环境监测模拟装置，实现对周边温度和光照信息的探测。该装置由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个监测终端和不多于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255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个探测节点组成（实际制作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个）。监测终端和探测节点均含一套无线收发电路，要求具有无线传输数据功能，收发共用一个天线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1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）每个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探测节点增加信息的转发功能，节点转发功能示意图如图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所示。即探测节点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的探测信息，能自动通过探测节点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转发，以增加监测终端与节点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之间的探测距离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D+D1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。该转发功能应自动识别完成，无需手动设置，且探测节点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可以互换位置。 </a:t>
            </a:r>
          </a:p>
          <a:p>
            <a:pPr marL="0" indent="0"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）在监测终端电源供给功率≤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1W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，无线环境监测模拟装置探测时延不大于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5s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的条件下，使探测距离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D+D1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达到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50cm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</a:p>
          <a:p>
            <a:pPr marL="0" indent="0">
              <a:buNone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）尽量降低各探测节点的功耗，以延长干电池的供电时间。各探测节点应预留干电池供电电流的测试端子。 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3B4E1-5B61-45F3-823B-2818D7D30F67}" type="slidenum">
              <a:rPr lang="zh-CN" altLang="en-US" smtClean="0"/>
              <a:pPr/>
              <a:t>66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278312"/>
            <a:ext cx="3809759" cy="22209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825" y="4178421"/>
            <a:ext cx="4269028" cy="25967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58" y="143201"/>
            <a:ext cx="1366780" cy="134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34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VSG Arcteryx\Images\ArceterixProductShots_5in\Tek-tsg4106a_01ah_5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25034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AutoShape 12"/>
          <p:cNvSpPr>
            <a:spLocks noChangeArrowheads="1"/>
          </p:cNvSpPr>
          <p:nvPr/>
        </p:nvSpPr>
        <p:spPr bwMode="auto">
          <a:xfrm rot="17235328" flipV="1">
            <a:off x="5692775" y="1492251"/>
            <a:ext cx="2363787" cy="4354512"/>
          </a:xfrm>
          <a:prstGeom prst="cloudCallout">
            <a:avLst>
              <a:gd name="adj1" fmla="val -18074"/>
              <a:gd name="adj2" fmla="val 62241"/>
            </a:avLst>
          </a:prstGeom>
          <a:solidFill>
            <a:schemeClr val="bg1"/>
          </a:solidFill>
          <a:ln w="12699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zh-CN" sz="800" b="1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3798" name="Title 1"/>
          <p:cNvSpPr>
            <a:spLocks noGrp="1"/>
          </p:cNvSpPr>
          <p:nvPr>
            <p:ph type="title"/>
          </p:nvPr>
        </p:nvSpPr>
        <p:spPr>
          <a:xfrm>
            <a:off x="383378" y="319441"/>
            <a:ext cx="8226425" cy="4762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无线通信系统测试方案</a:t>
            </a:r>
            <a:endParaRPr lang="en-US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52400" y="6499225"/>
            <a:ext cx="228600" cy="228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7EA78AE-2975-4AAF-AB88-4E98571D488D}" type="slidenum">
              <a:rPr lang="en-US" altLang="en-US" sz="800">
                <a:solidFill>
                  <a:schemeClr val="bg2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pPr>
                <a:spcBef>
                  <a:spcPct val="0"/>
                </a:spcBef>
                <a:buClrTx/>
                <a:buFontTx/>
                <a:buNone/>
              </a:pPr>
              <a:t>67</a:t>
            </a:fld>
            <a:endParaRPr lang="en-US" altLang="en-US" sz="800">
              <a:solidFill>
                <a:schemeClr val="bg2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3797" name="TextBox 5"/>
          <p:cNvSpPr txBox="1">
            <a:spLocks noChangeArrowheads="1"/>
          </p:cNvSpPr>
          <p:nvPr/>
        </p:nvSpPr>
        <p:spPr bwMode="auto">
          <a:xfrm>
            <a:off x="447924" y="4687888"/>
            <a:ext cx="8670925" cy="161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>
              <a:buNone/>
            </a:pP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、线圈的耦合特性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、发射端信号质量：频谱仪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、发射端的调制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质量：</a:t>
            </a:r>
            <a:r>
              <a:rPr lang="en-US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ASK FSK AM FM</a:t>
            </a:r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等等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、接收端接收质量：射频源</a:t>
            </a:r>
          </a:p>
          <a:p>
            <a:pPr marL="0" indent="0">
              <a:spcBef>
                <a:spcPct val="0"/>
              </a:spcBef>
              <a:buClrTx/>
              <a:buNone/>
            </a:pPr>
            <a:endParaRPr lang="en-US" altLang="en-US" sz="1600" i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799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900" y="760413"/>
            <a:ext cx="9017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738" y="2741613"/>
            <a:ext cx="374015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066800"/>
            <a:ext cx="16573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2" name="TextBox 11"/>
          <p:cNvSpPr txBox="1">
            <a:spLocks noChangeArrowheads="1"/>
          </p:cNvSpPr>
          <p:nvPr/>
        </p:nvSpPr>
        <p:spPr bwMode="auto">
          <a:xfrm>
            <a:off x="6946900" y="1371600"/>
            <a:ext cx="8771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latin typeface="SimSun" panose="02010600030101010101" pitchFamily="2" charset="-122"/>
                <a:ea typeface="SimSun" panose="02010600030101010101" pitchFamily="2" charset="-122"/>
              </a:rPr>
              <a:t>MDO 4000B</a:t>
            </a:r>
          </a:p>
        </p:txBody>
      </p:sp>
      <p:sp>
        <p:nvSpPr>
          <p:cNvPr id="33803" name="TextBox 12"/>
          <p:cNvSpPr txBox="1">
            <a:spLocks noChangeArrowheads="1"/>
          </p:cNvSpPr>
          <p:nvPr/>
        </p:nvSpPr>
        <p:spPr bwMode="auto">
          <a:xfrm>
            <a:off x="990600" y="2514600"/>
            <a:ext cx="8771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latin typeface="SimSun" panose="02010600030101010101" pitchFamily="2" charset="-122"/>
                <a:ea typeface="SimSun" panose="02010600030101010101" pitchFamily="2" charset="-122"/>
              </a:rPr>
              <a:t>TSG 4100A</a:t>
            </a:r>
          </a:p>
        </p:txBody>
      </p:sp>
      <p:sp>
        <p:nvSpPr>
          <p:cNvPr id="33804" name="TextBox 13"/>
          <p:cNvSpPr txBox="1">
            <a:spLocks noChangeArrowheads="1"/>
          </p:cNvSpPr>
          <p:nvPr/>
        </p:nvSpPr>
        <p:spPr bwMode="auto">
          <a:xfrm>
            <a:off x="7788275" y="4673600"/>
            <a:ext cx="904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latin typeface="SimSun" panose="02010600030101010101" pitchFamily="2" charset="-122"/>
                <a:ea typeface="SimSun" panose="02010600030101010101" pitchFamily="2" charset="-122"/>
              </a:rPr>
              <a:t>Signal VU</a:t>
            </a:r>
          </a:p>
        </p:txBody>
      </p:sp>
      <p:sp>
        <p:nvSpPr>
          <p:cNvPr id="15" name="Right Arrow 14"/>
          <p:cNvSpPr/>
          <p:nvPr/>
        </p:nvSpPr>
        <p:spPr bwMode="auto">
          <a:xfrm>
            <a:off x="2667000" y="1828800"/>
            <a:ext cx="1066800" cy="190500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80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3806" name="TextBox 15"/>
          <p:cNvSpPr txBox="1">
            <a:spLocks noChangeArrowheads="1"/>
          </p:cNvSpPr>
          <p:nvPr/>
        </p:nvSpPr>
        <p:spPr bwMode="auto">
          <a:xfrm>
            <a:off x="2667000" y="1981200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000" i="1">
                <a:latin typeface="SimSun" panose="02010600030101010101" pitchFamily="2" charset="-122"/>
                <a:ea typeface="SimSun" panose="02010600030101010101" pitchFamily="2" charset="-122"/>
              </a:rPr>
              <a:t>Modulation Signal </a:t>
            </a:r>
          </a:p>
        </p:txBody>
      </p:sp>
      <p:sp>
        <p:nvSpPr>
          <p:cNvPr id="17" name="Right Arrow 16"/>
          <p:cNvSpPr/>
          <p:nvPr/>
        </p:nvSpPr>
        <p:spPr bwMode="auto">
          <a:xfrm>
            <a:off x="5257800" y="1701800"/>
            <a:ext cx="1285875" cy="142875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 sz="180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33808" name="TextBox 17"/>
          <p:cNvSpPr txBox="1">
            <a:spLocks noChangeArrowheads="1"/>
          </p:cNvSpPr>
          <p:nvPr/>
        </p:nvSpPr>
        <p:spPr bwMode="auto">
          <a:xfrm>
            <a:off x="5480050" y="1295400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000" i="1">
                <a:latin typeface="SimSun" panose="02010600030101010101" pitchFamily="2" charset="-122"/>
                <a:ea typeface="SimSun" panose="02010600030101010101" pitchFamily="2" charset="-122"/>
              </a:rPr>
              <a:t>Spectrum Analysis</a:t>
            </a:r>
          </a:p>
        </p:txBody>
      </p:sp>
      <p:sp>
        <p:nvSpPr>
          <p:cNvPr id="33809" name="TextBox 19"/>
          <p:cNvSpPr txBox="1">
            <a:spLocks noChangeArrowheads="1"/>
          </p:cNvSpPr>
          <p:nvPr/>
        </p:nvSpPr>
        <p:spPr bwMode="auto">
          <a:xfrm rot="-1556485">
            <a:off x="4375150" y="2203450"/>
            <a:ext cx="24765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i="1">
                <a:latin typeface="SimSun" panose="02010600030101010101" pitchFamily="2" charset="-122"/>
                <a:ea typeface="SimSun" panose="02010600030101010101" pitchFamily="2" charset="-122"/>
              </a:rPr>
              <a:t>Signal modulation Analysis</a:t>
            </a:r>
          </a:p>
        </p:txBody>
      </p:sp>
      <p:pic>
        <p:nvPicPr>
          <p:cNvPr id="33810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09925"/>
            <a:ext cx="12271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3111500"/>
            <a:ext cx="9525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 bwMode="auto">
          <a:xfrm flipV="1">
            <a:off x="4267200" y="2103438"/>
            <a:ext cx="2276475" cy="1081087"/>
          </a:xfrm>
          <a:prstGeom prst="straightConnector1">
            <a:avLst/>
          </a:prstGeom>
          <a:solidFill>
            <a:schemeClr val="accent1"/>
          </a:solidFill>
          <a:ln w="730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27" name="Straight Arrow Connector 26"/>
          <p:cNvCxnSpPr>
            <a:stCxn id="33810" idx="3"/>
            <a:endCxn id="33811" idx="1"/>
          </p:cNvCxnSpPr>
          <p:nvPr/>
        </p:nvCxnSpPr>
        <p:spPr bwMode="auto">
          <a:xfrm>
            <a:off x="1836738" y="3636963"/>
            <a:ext cx="1325562" cy="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33814" name="TextBox 29"/>
          <p:cNvSpPr txBox="1">
            <a:spLocks noChangeArrowheads="1"/>
          </p:cNvSpPr>
          <p:nvPr/>
        </p:nvSpPr>
        <p:spPr bwMode="auto">
          <a:xfrm>
            <a:off x="2005013" y="3209925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000" i="1">
                <a:latin typeface="SimSun" panose="02010600030101010101" pitchFamily="2" charset="-122"/>
                <a:ea typeface="SimSun" panose="02010600030101010101" pitchFamily="2" charset="-122"/>
              </a:rPr>
              <a:t>RF Power Measurement</a:t>
            </a:r>
          </a:p>
        </p:txBody>
      </p:sp>
      <p:sp>
        <p:nvSpPr>
          <p:cNvPr id="33815" name="TextBox 30"/>
          <p:cNvSpPr txBox="1">
            <a:spLocks noChangeArrowheads="1"/>
          </p:cNvSpPr>
          <p:nvPr/>
        </p:nvSpPr>
        <p:spPr bwMode="auto">
          <a:xfrm>
            <a:off x="722313" y="3992563"/>
            <a:ext cx="7232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latin typeface="SimSun" panose="02010600030101010101" pitchFamily="2" charset="-122"/>
                <a:ea typeface="SimSun" panose="02010600030101010101" pitchFamily="2" charset="-122"/>
              </a:rPr>
              <a:t>Tek PSM</a:t>
            </a:r>
          </a:p>
        </p:txBody>
      </p:sp>
      <p:pic>
        <p:nvPicPr>
          <p:cNvPr id="338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1647825"/>
            <a:ext cx="1404938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817" name="TextBox 27"/>
          <p:cNvSpPr txBox="1">
            <a:spLocks noChangeArrowheads="1"/>
          </p:cNvSpPr>
          <p:nvPr/>
        </p:nvSpPr>
        <p:spPr bwMode="auto">
          <a:xfrm>
            <a:off x="6883400" y="2341563"/>
            <a:ext cx="7232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4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1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10000"/>
              </a:spcBef>
              <a:buClr>
                <a:schemeClr val="tx2"/>
              </a:buClr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10000"/>
              </a:spcBef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10000"/>
              </a:spcBef>
              <a:spcAft>
                <a:spcPct val="0"/>
              </a:spcAft>
              <a:buClr>
                <a:schemeClr val="tx2"/>
              </a:buClr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latin typeface="SimSun" panose="02010600030101010101" pitchFamily="2" charset="-122"/>
                <a:ea typeface="SimSun" panose="02010600030101010101" pitchFamily="2" charset="-122"/>
              </a:rPr>
              <a:t>RSA306A</a:t>
            </a:r>
          </a:p>
        </p:txBody>
      </p:sp>
    </p:spTree>
    <p:extLst>
      <p:ext uri="{BB962C8B-B14F-4D97-AF65-F5344CB8AC3E}">
        <p14:creationId xmlns:p14="http://schemas.microsoft.com/office/powerpoint/2010/main" val="42637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3987" cy="1955800"/>
          </a:xfrm>
        </p:spPr>
        <p:txBody>
          <a:bodyPr/>
          <a:lstStyle/>
          <a:p>
            <a:r>
              <a:rPr lang="zh-CN" alt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谢谢！</a:t>
            </a:r>
            <a:endParaRPr lang="zh-CN" alt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0" y="6499225"/>
            <a:ext cx="228600" cy="228600"/>
          </a:xfrm>
        </p:spPr>
        <p:txBody>
          <a:bodyPr/>
          <a:lstStyle/>
          <a:p>
            <a:fld id="{7323B4E1-5B61-45F3-823B-2818D7D30F67}" type="slidenum">
              <a:rPr lang="zh-CN" altLang="en-US" smtClean="0"/>
              <a:pPr/>
              <a:t>68</a:t>
            </a:fld>
            <a:endParaRPr lang="en-US" altLang="zh-CN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334000"/>
            <a:ext cx="2230873" cy="143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基于</a:t>
            </a:r>
            <a:r>
              <a:rPr lang="zh-CN" altLang="en-US" dirty="0"/>
              <a:t>泰</a:t>
            </a:r>
            <a:r>
              <a:rPr lang="zh-CN" altLang="en-US" dirty="0" smtClean="0"/>
              <a:t>克智能实验室方案的基础教学实验室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51" y="1219200"/>
            <a:ext cx="7527547" cy="5030787"/>
          </a:xfrm>
        </p:spPr>
      </p:pic>
    </p:spTree>
    <p:extLst>
      <p:ext uri="{BB962C8B-B14F-4D97-AF65-F5344CB8AC3E}">
        <p14:creationId xmlns:p14="http://schemas.microsoft.com/office/powerpoint/2010/main" val="146738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基于</a:t>
            </a:r>
            <a:r>
              <a:rPr lang="zh-CN" altLang="en-US" dirty="0"/>
              <a:t>泰</a:t>
            </a:r>
            <a:r>
              <a:rPr lang="zh-CN" altLang="en-US" dirty="0" smtClean="0"/>
              <a:t>克公司智能实验室方案搭建的基础教学实验室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95400"/>
            <a:ext cx="7239000" cy="4837946"/>
          </a:xfrm>
        </p:spPr>
      </p:pic>
    </p:spTree>
    <p:extLst>
      <p:ext uri="{BB962C8B-B14F-4D97-AF65-F5344CB8AC3E}">
        <p14:creationId xmlns:p14="http://schemas.microsoft.com/office/powerpoint/2010/main" val="35279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TekSmartLab™ Global Footprint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Date Placeholder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212E998-DD3C-4223-BDAB-62066C630EA0}" type="datetime3">
              <a:rPr lang="en-US" altLang="zh-CN" sz="800" smtClean="0">
                <a:solidFill>
                  <a:schemeClr val="bg2"/>
                </a:solidFill>
              </a:rPr>
              <a:pPr/>
              <a:t>28 May 2016</a:t>
            </a:fld>
            <a:endParaRPr lang="en-US" altLang="zh-CN" sz="800" smtClean="0">
              <a:solidFill>
                <a:schemeClr val="bg2"/>
              </a:solidFill>
            </a:endParaRPr>
          </a:p>
        </p:txBody>
      </p:sp>
      <p:sp>
        <p:nvSpPr>
          <p:cNvPr id="512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52400" y="6480175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F7645FB-D817-4DE7-8AC9-621265975AE4}" type="slidenum">
              <a:rPr lang="en-US" altLang="zh-CN" sz="800">
                <a:solidFill>
                  <a:schemeClr val="bg2"/>
                </a:solidFill>
              </a:rPr>
              <a:pPr/>
              <a:t>9</a:t>
            </a:fld>
            <a:endParaRPr lang="en-US" altLang="zh-CN" sz="800">
              <a:solidFill>
                <a:schemeClr val="bg2"/>
              </a:solidFill>
            </a:endParaRPr>
          </a:p>
        </p:txBody>
      </p:sp>
      <p:pic>
        <p:nvPicPr>
          <p:cNvPr id="512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1143000"/>
            <a:ext cx="7640638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701675" y="5387975"/>
            <a:ext cx="576311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泰克智能实验室站点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已建立和在建中　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站点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成全球统一的智能实验室平台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4-Point Star 8"/>
          <p:cNvSpPr>
            <a:spLocks noChangeArrowheads="1"/>
          </p:cNvSpPr>
          <p:nvPr/>
        </p:nvSpPr>
        <p:spPr bwMode="auto">
          <a:xfrm>
            <a:off x="384175" y="5445125"/>
            <a:ext cx="342900" cy="3048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8" name="4-Point Star 9"/>
          <p:cNvSpPr>
            <a:spLocks noChangeArrowheads="1"/>
          </p:cNvSpPr>
          <p:nvPr/>
        </p:nvSpPr>
        <p:spPr bwMode="auto">
          <a:xfrm>
            <a:off x="381000" y="6019800"/>
            <a:ext cx="342900" cy="304800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11" name="4-Point Star 10"/>
          <p:cNvSpPr/>
          <p:nvPr/>
        </p:nvSpPr>
        <p:spPr bwMode="auto">
          <a:xfrm>
            <a:off x="6248400" y="2947988"/>
            <a:ext cx="223838" cy="176212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5130" name="4-Point Star 12"/>
          <p:cNvSpPr>
            <a:spLocks noChangeArrowheads="1"/>
          </p:cNvSpPr>
          <p:nvPr/>
        </p:nvSpPr>
        <p:spPr bwMode="auto">
          <a:xfrm>
            <a:off x="6272213" y="2838450"/>
            <a:ext cx="223837" cy="176213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31" name="4-Point Star 15"/>
          <p:cNvSpPr>
            <a:spLocks noChangeArrowheads="1"/>
          </p:cNvSpPr>
          <p:nvPr/>
        </p:nvSpPr>
        <p:spPr bwMode="auto">
          <a:xfrm>
            <a:off x="6113463" y="2897188"/>
            <a:ext cx="223837" cy="176212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32" name="4-Point Star 20"/>
          <p:cNvSpPr>
            <a:spLocks noChangeArrowheads="1"/>
          </p:cNvSpPr>
          <p:nvPr/>
        </p:nvSpPr>
        <p:spPr bwMode="auto">
          <a:xfrm>
            <a:off x="6629400" y="4251325"/>
            <a:ext cx="223838" cy="176213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33" name="4-Point Star 21"/>
          <p:cNvSpPr>
            <a:spLocks noChangeArrowheads="1"/>
          </p:cNvSpPr>
          <p:nvPr/>
        </p:nvSpPr>
        <p:spPr bwMode="auto">
          <a:xfrm>
            <a:off x="6794500" y="2795588"/>
            <a:ext cx="222250" cy="176212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34" name="4-Point Star 31"/>
          <p:cNvSpPr>
            <a:spLocks noChangeArrowheads="1"/>
          </p:cNvSpPr>
          <p:nvPr/>
        </p:nvSpPr>
        <p:spPr bwMode="auto">
          <a:xfrm>
            <a:off x="4953000" y="3252788"/>
            <a:ext cx="223838" cy="176212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35" name="4-Point Star 32"/>
          <p:cNvSpPr>
            <a:spLocks noChangeArrowheads="1"/>
          </p:cNvSpPr>
          <p:nvPr/>
        </p:nvSpPr>
        <p:spPr bwMode="auto">
          <a:xfrm>
            <a:off x="4495800" y="4319588"/>
            <a:ext cx="223838" cy="176212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36" name="4-Point Star 33"/>
          <p:cNvSpPr>
            <a:spLocks noChangeArrowheads="1"/>
          </p:cNvSpPr>
          <p:nvPr/>
        </p:nvSpPr>
        <p:spPr bwMode="auto">
          <a:xfrm>
            <a:off x="2819400" y="3870325"/>
            <a:ext cx="223838" cy="176213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3089" name="4-Point Star 34"/>
          <p:cNvSpPr>
            <a:spLocks noChangeArrowheads="1"/>
          </p:cNvSpPr>
          <p:nvPr/>
        </p:nvSpPr>
        <p:spPr bwMode="auto">
          <a:xfrm>
            <a:off x="2443163" y="2971800"/>
            <a:ext cx="223837" cy="176213"/>
          </a:xfrm>
          <a:prstGeom prst="star4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5138" name="4-Point Star 35"/>
          <p:cNvSpPr>
            <a:spLocks noChangeArrowheads="1"/>
          </p:cNvSpPr>
          <p:nvPr/>
        </p:nvSpPr>
        <p:spPr bwMode="auto">
          <a:xfrm>
            <a:off x="2519363" y="3024188"/>
            <a:ext cx="223837" cy="176212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39" name="4-Point Star 38"/>
          <p:cNvSpPr>
            <a:spLocks noChangeArrowheads="1"/>
          </p:cNvSpPr>
          <p:nvPr/>
        </p:nvSpPr>
        <p:spPr bwMode="auto">
          <a:xfrm>
            <a:off x="2209800" y="2667000"/>
            <a:ext cx="223838" cy="174625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40" name="4-Point Star 39"/>
          <p:cNvSpPr>
            <a:spLocks noChangeArrowheads="1"/>
          </p:cNvSpPr>
          <p:nvPr/>
        </p:nvSpPr>
        <p:spPr bwMode="auto">
          <a:xfrm>
            <a:off x="1752600" y="2514600"/>
            <a:ext cx="223838" cy="176213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3093" name="4-Point Star 40"/>
          <p:cNvSpPr>
            <a:spLocks noChangeArrowheads="1"/>
          </p:cNvSpPr>
          <p:nvPr/>
        </p:nvSpPr>
        <p:spPr bwMode="auto">
          <a:xfrm>
            <a:off x="4038600" y="2262188"/>
            <a:ext cx="223838" cy="176212"/>
          </a:xfrm>
          <a:prstGeom prst="star4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094" name="4-Point Star 41"/>
          <p:cNvSpPr>
            <a:spLocks noChangeArrowheads="1"/>
          </p:cNvSpPr>
          <p:nvPr/>
        </p:nvSpPr>
        <p:spPr bwMode="auto">
          <a:xfrm>
            <a:off x="3962400" y="2362200"/>
            <a:ext cx="223838" cy="176213"/>
          </a:xfrm>
          <a:prstGeom prst="star4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095" name="4-Point Star 48"/>
          <p:cNvSpPr>
            <a:spLocks noChangeArrowheads="1"/>
          </p:cNvSpPr>
          <p:nvPr/>
        </p:nvSpPr>
        <p:spPr bwMode="auto">
          <a:xfrm>
            <a:off x="4114800" y="2492375"/>
            <a:ext cx="223838" cy="176213"/>
          </a:xfrm>
          <a:prstGeom prst="star4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5144" name="4-Point Star 49"/>
          <p:cNvSpPr>
            <a:spLocks noChangeArrowheads="1"/>
          </p:cNvSpPr>
          <p:nvPr/>
        </p:nvSpPr>
        <p:spPr bwMode="auto">
          <a:xfrm>
            <a:off x="5029200" y="2262188"/>
            <a:ext cx="223838" cy="176212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45" name="4-Point Star 50"/>
          <p:cNvSpPr>
            <a:spLocks noChangeArrowheads="1"/>
          </p:cNvSpPr>
          <p:nvPr/>
        </p:nvSpPr>
        <p:spPr bwMode="auto">
          <a:xfrm>
            <a:off x="4876800" y="2109788"/>
            <a:ext cx="223838" cy="176212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3098" name="4-Point Star 51"/>
          <p:cNvSpPr>
            <a:spLocks noChangeArrowheads="1"/>
          </p:cNvSpPr>
          <p:nvPr/>
        </p:nvSpPr>
        <p:spPr bwMode="auto">
          <a:xfrm>
            <a:off x="6248400" y="2667000"/>
            <a:ext cx="223838" cy="176213"/>
          </a:xfrm>
          <a:prstGeom prst="star4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5147" name="4-Point Star 52"/>
          <p:cNvSpPr>
            <a:spLocks noChangeArrowheads="1"/>
          </p:cNvSpPr>
          <p:nvPr/>
        </p:nvSpPr>
        <p:spPr bwMode="auto">
          <a:xfrm>
            <a:off x="6405563" y="2514600"/>
            <a:ext cx="223837" cy="176213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48" name="4-Point Star 53"/>
          <p:cNvSpPr>
            <a:spLocks noChangeArrowheads="1"/>
          </p:cNvSpPr>
          <p:nvPr/>
        </p:nvSpPr>
        <p:spPr bwMode="auto">
          <a:xfrm>
            <a:off x="5749925" y="2914650"/>
            <a:ext cx="222250" cy="176213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3101" name="4-Point Star 54"/>
          <p:cNvSpPr>
            <a:spLocks noChangeArrowheads="1"/>
          </p:cNvSpPr>
          <p:nvPr/>
        </p:nvSpPr>
        <p:spPr bwMode="auto">
          <a:xfrm>
            <a:off x="6184900" y="3098800"/>
            <a:ext cx="222250" cy="176213"/>
          </a:xfrm>
          <a:prstGeom prst="star4">
            <a:avLst>
              <a:gd name="adj" fmla="val 12500"/>
            </a:avLst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5150" name="4-Point Star 55"/>
          <p:cNvSpPr>
            <a:spLocks noChangeArrowheads="1"/>
          </p:cNvSpPr>
          <p:nvPr/>
        </p:nvSpPr>
        <p:spPr bwMode="auto">
          <a:xfrm>
            <a:off x="6811963" y="4337050"/>
            <a:ext cx="223837" cy="176213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51" name="4-Point Star 56"/>
          <p:cNvSpPr>
            <a:spLocks noChangeArrowheads="1"/>
          </p:cNvSpPr>
          <p:nvPr/>
        </p:nvSpPr>
        <p:spPr bwMode="auto">
          <a:xfrm>
            <a:off x="3276600" y="3979863"/>
            <a:ext cx="223838" cy="176212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52" name="4-Point Star 57"/>
          <p:cNvSpPr>
            <a:spLocks noChangeArrowheads="1"/>
          </p:cNvSpPr>
          <p:nvPr/>
        </p:nvSpPr>
        <p:spPr bwMode="auto">
          <a:xfrm>
            <a:off x="2743200" y="3771900"/>
            <a:ext cx="223838" cy="176213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5153" name="4-Point Star 58"/>
          <p:cNvSpPr>
            <a:spLocks noChangeArrowheads="1"/>
          </p:cNvSpPr>
          <p:nvPr/>
        </p:nvSpPr>
        <p:spPr bwMode="auto">
          <a:xfrm>
            <a:off x="2133600" y="3252788"/>
            <a:ext cx="223838" cy="176212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38" name="4-Point Star 37"/>
          <p:cNvSpPr/>
          <p:nvPr/>
        </p:nvSpPr>
        <p:spPr bwMode="auto">
          <a:xfrm>
            <a:off x="6400800" y="2719388"/>
            <a:ext cx="223838" cy="176212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9" name="4-Point Star 38"/>
          <p:cNvSpPr/>
          <p:nvPr/>
        </p:nvSpPr>
        <p:spPr bwMode="auto">
          <a:xfrm>
            <a:off x="6172200" y="2743200"/>
            <a:ext cx="223838" cy="176213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0" name="4-Point Star 39"/>
          <p:cNvSpPr/>
          <p:nvPr/>
        </p:nvSpPr>
        <p:spPr bwMode="auto">
          <a:xfrm>
            <a:off x="6405563" y="3024188"/>
            <a:ext cx="223837" cy="176212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1" name="4-Point Star 40"/>
          <p:cNvSpPr/>
          <p:nvPr/>
        </p:nvSpPr>
        <p:spPr bwMode="auto">
          <a:xfrm>
            <a:off x="6324600" y="3124200"/>
            <a:ext cx="223838" cy="176213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2" name="4-Point Star 41"/>
          <p:cNvSpPr/>
          <p:nvPr/>
        </p:nvSpPr>
        <p:spPr bwMode="auto">
          <a:xfrm>
            <a:off x="6481763" y="2971800"/>
            <a:ext cx="223837" cy="176213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3" name="4-Point Star 42"/>
          <p:cNvSpPr/>
          <p:nvPr/>
        </p:nvSpPr>
        <p:spPr bwMode="auto">
          <a:xfrm>
            <a:off x="6324600" y="2895600"/>
            <a:ext cx="223838" cy="176213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44" name="4-Point Star 43"/>
          <p:cNvSpPr/>
          <p:nvPr/>
        </p:nvSpPr>
        <p:spPr bwMode="auto">
          <a:xfrm>
            <a:off x="6324600" y="2819400"/>
            <a:ext cx="223838" cy="176213"/>
          </a:xfrm>
          <a:prstGeom prst="star4">
            <a:avLst/>
          </a:prstGeom>
          <a:solidFill>
            <a:schemeClr val="tx2">
              <a:lumMod val="60000"/>
              <a:lumOff val="40000"/>
            </a:schemeClr>
          </a:solidFill>
          <a:ln w="3175">
            <a:noFill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5161" name="4-Point Star 31"/>
          <p:cNvSpPr>
            <a:spLocks noChangeArrowheads="1"/>
          </p:cNvSpPr>
          <p:nvPr/>
        </p:nvSpPr>
        <p:spPr bwMode="auto">
          <a:xfrm>
            <a:off x="6477000" y="2871788"/>
            <a:ext cx="223838" cy="176212"/>
          </a:xfrm>
          <a:prstGeom prst="star4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zh-CN" alt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72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ktronix PPT 16Aug07 PC02">
  <a:themeElements>
    <a:clrScheme name="">
      <a:dk1>
        <a:srgbClr val="000000"/>
      </a:dk1>
      <a:lt1>
        <a:srgbClr val="FFFFFF"/>
      </a:lt1>
      <a:dk2>
        <a:srgbClr val="CC0000"/>
      </a:dk2>
      <a:lt2>
        <a:srgbClr val="21076A"/>
      </a:lt2>
      <a:accent1>
        <a:srgbClr val="A4B3C9"/>
      </a:accent1>
      <a:accent2>
        <a:srgbClr val="5E6A71"/>
      </a:accent2>
      <a:accent3>
        <a:srgbClr val="FFFFFF"/>
      </a:accent3>
      <a:accent4>
        <a:srgbClr val="000000"/>
      </a:accent4>
      <a:accent5>
        <a:srgbClr val="CFD6E1"/>
      </a:accent5>
      <a:accent6>
        <a:srgbClr val="545F66"/>
      </a:accent6>
      <a:hlink>
        <a:srgbClr val="A3A86B"/>
      </a:hlink>
      <a:folHlink>
        <a:srgbClr val="C6BF70"/>
      </a:folHlink>
    </a:clrScheme>
    <a:fontScheme name="Tektronix PPT 16Aug07 PC0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ktronix PPT 16Aug07 PC0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ktronix PPT 16Aug07 PC0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ktronix PPT 16Aug07 PC0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ktronix PPT 16Aug07 PC0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ktronix PPT 16Aug07 PC0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ktronix PPT 16Aug07 PC0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ktronix PPT 16Aug07 PC0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ktronix PPT 16Aug07 PC0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ktronix PPT 16Aug07 PC0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ktronix PPT 16Aug07 PC0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ktronix PPT 16Aug07 PC0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ktronix PPT 16Aug07 PC0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CC0000"/>
    </a:dk2>
    <a:lt2>
      <a:srgbClr val="21076A"/>
    </a:lt2>
    <a:accent1>
      <a:srgbClr val="A4B3C9"/>
    </a:accent1>
    <a:accent2>
      <a:srgbClr val="5E6A71"/>
    </a:accent2>
    <a:accent3>
      <a:srgbClr val="FFFFFF"/>
    </a:accent3>
    <a:accent4>
      <a:srgbClr val="000000"/>
    </a:accent4>
    <a:accent5>
      <a:srgbClr val="CFD6E1"/>
    </a:accent5>
    <a:accent6>
      <a:srgbClr val="545F66"/>
    </a:accent6>
    <a:hlink>
      <a:srgbClr val="A3A86B"/>
    </a:hlink>
    <a:folHlink>
      <a:srgbClr val="C6BF7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9361</Words>
  <Application>Microsoft Office PowerPoint</Application>
  <PresentationFormat>On-screen Show (4:3)</PresentationFormat>
  <Paragraphs>947</Paragraphs>
  <Slides>68</Slides>
  <Notes>15</Notes>
  <HiddenSlides>2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68</vt:i4>
      </vt:variant>
    </vt:vector>
  </HeadingPairs>
  <TitlesOfParts>
    <vt:vector size="85" baseType="lpstr">
      <vt:lpstr>Arial Unicode MS</vt:lpstr>
      <vt:lpstr>微软雅黑</vt:lpstr>
      <vt:lpstr>ＭＳ Ｐゴシック</vt:lpstr>
      <vt:lpstr>ＭＳ Ｐゴシック</vt:lpstr>
      <vt:lpstr>新細明體</vt:lpstr>
      <vt:lpstr>宋体</vt:lpstr>
      <vt:lpstr>宋体</vt:lpstr>
      <vt:lpstr>Arial</vt:lpstr>
      <vt:lpstr>Arial Narrow</vt:lpstr>
      <vt:lpstr>Calibri</vt:lpstr>
      <vt:lpstr>Cambria Math</vt:lpstr>
      <vt:lpstr>Courier New</vt:lpstr>
      <vt:lpstr>Times New Roman</vt:lpstr>
      <vt:lpstr>Wingdings</vt:lpstr>
      <vt:lpstr>Tektronix PPT 16Aug07 PC02</vt:lpstr>
      <vt:lpstr>Visio.Drawing.11</vt:lpstr>
      <vt:lpstr>Visio.Drawing.6</vt:lpstr>
      <vt:lpstr>泰克公司实验教学创新方案及电赛仪器应用总结</vt:lpstr>
      <vt:lpstr>泰克背景</vt:lpstr>
      <vt:lpstr>测试测量行业先锋</vt:lpstr>
      <vt:lpstr>Tektronix 教育市场解决方案</vt:lpstr>
      <vt:lpstr>泰克实验教学实验室解决方案</vt:lpstr>
      <vt:lpstr>PowerPoint Presentation</vt:lpstr>
      <vt:lpstr>基于泰克智能实验室方案的基础教学实验室</vt:lpstr>
      <vt:lpstr>基于泰克公司智能实验室方案搭建的基础教学实验室</vt:lpstr>
      <vt:lpstr>TekSmartLab™ Global Footprint</vt:lpstr>
      <vt:lpstr>通信/射频/微波实验室-RSA306+TSG4000</vt:lpstr>
      <vt:lpstr>RSA306 – 主要指标</vt:lpstr>
      <vt:lpstr>PowerPoint Presentation</vt:lpstr>
      <vt:lpstr>电力/自动化相关实验室- PA1000功率分析仪系统</vt:lpstr>
      <vt:lpstr>创新实验室-MDO3000/4000</vt:lpstr>
      <vt:lpstr>科研实验室（材料）-源表测试系统</vt:lpstr>
      <vt:lpstr>吉时利基于源表的电化学解决方案</vt:lpstr>
      <vt:lpstr>全国大学生电子设计竞赛 — 仪器篇 —</vt:lpstr>
      <vt:lpstr>2003-2015历届大赛回顾</vt:lpstr>
      <vt:lpstr>目录</vt:lpstr>
      <vt:lpstr>A题：双向DC-DC变换器</vt:lpstr>
      <vt:lpstr>A题：双向DC-DC变换器</vt:lpstr>
      <vt:lpstr>A题：双向DC-DC变换器</vt:lpstr>
      <vt:lpstr>A题：双向DC-DC变换器</vt:lpstr>
      <vt:lpstr>A题：双向DC-DC变换器</vt:lpstr>
      <vt:lpstr>A题：双向DC-DC变换器</vt:lpstr>
      <vt:lpstr>A题：双向DC-DC变换器</vt:lpstr>
      <vt:lpstr>历届电源类题目</vt:lpstr>
      <vt:lpstr>2005年——G：三相正弦波变频电源</vt:lpstr>
      <vt:lpstr>2005年——G：三相正弦波变频电源</vt:lpstr>
      <vt:lpstr>2007年——E：电能收集充电器</vt:lpstr>
      <vt:lpstr>2007年——E：开关稳压电源（泰克PA3000功率分析仪测）</vt:lpstr>
      <vt:lpstr>2009年——A：光伏并网发电模拟装置</vt:lpstr>
      <vt:lpstr>2011年——A：开关电源模块并联供电系统</vt:lpstr>
      <vt:lpstr>2013年——A：单相AC-DC变换电路</vt:lpstr>
      <vt:lpstr>所用仪器—PA1000&amp;PA3000</vt:lpstr>
      <vt:lpstr>目录</vt:lpstr>
      <vt:lpstr>B题：风力摆动控制系统</vt:lpstr>
      <vt:lpstr>B题：风力摆动控制系统</vt:lpstr>
      <vt:lpstr>B题：风力摆动控制系统</vt:lpstr>
      <vt:lpstr>B题：风力摆动控制系统</vt:lpstr>
      <vt:lpstr>B题：风力摆动控制系统</vt:lpstr>
      <vt:lpstr>目录</vt:lpstr>
      <vt:lpstr>历年放大器和滤波器类题目要求</vt:lpstr>
      <vt:lpstr>D题：增益可控射频放大器</vt:lpstr>
      <vt:lpstr>D题：增益可控射频放大器</vt:lpstr>
      <vt:lpstr>D题：增益可控射频放大器</vt:lpstr>
      <vt:lpstr>D题：增益可控射频放大器</vt:lpstr>
      <vt:lpstr>D题：增益可控射频放大器</vt:lpstr>
      <vt:lpstr>D题：增益可控射频放大器</vt:lpstr>
      <vt:lpstr> MDO3000 系列</vt:lpstr>
      <vt:lpstr>PowerPoint Presentation</vt:lpstr>
      <vt:lpstr>目录</vt:lpstr>
      <vt:lpstr>历届仪器类题目</vt:lpstr>
      <vt:lpstr>F题：数字频率计</vt:lpstr>
      <vt:lpstr>F题：数字频率计</vt:lpstr>
      <vt:lpstr>F题：数字频率计</vt:lpstr>
      <vt:lpstr>历年仪器类题目</vt:lpstr>
      <vt:lpstr>历年仪器类题目</vt:lpstr>
      <vt:lpstr>F题：数字频率计</vt:lpstr>
      <vt:lpstr>泰克新的 计数计/频率计/分析仪</vt:lpstr>
      <vt:lpstr> 频率计关键指标</vt:lpstr>
      <vt:lpstr> 频率计分析测量特点</vt:lpstr>
      <vt:lpstr>目录</vt:lpstr>
      <vt:lpstr>历年无线通信题目</vt:lpstr>
      <vt:lpstr>2007年——B：无线识别装置</vt:lpstr>
      <vt:lpstr>2011年——D：无线环境监测模拟装置</vt:lpstr>
      <vt:lpstr>无线通信系统测试方案</vt:lpstr>
      <vt:lpstr>谢谢！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Tektronix PowerPoint Template</dc:title>
  <dc:creator/>
  <cp:lastModifiedBy/>
  <cp:revision>70</cp:revision>
  <cp:lastPrinted>2007-08-16T21:45:43Z</cp:lastPrinted>
  <dcterms:created xsi:type="dcterms:W3CDTF">2007-08-16T20:16:52Z</dcterms:created>
  <dcterms:modified xsi:type="dcterms:W3CDTF">2016-05-28T02:13:47Z</dcterms:modified>
</cp:coreProperties>
</file>